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9.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0.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1.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p:sldMasterIdLst>
    <p:sldMasterId id="2147484909" r:id="rId1"/>
    <p:sldMasterId id="2147484913" r:id="rId2"/>
    <p:sldMasterId id="2147484917" r:id="rId3"/>
    <p:sldMasterId id="2147484921" r:id="rId4"/>
    <p:sldMasterId id="2147484925" r:id="rId5"/>
    <p:sldMasterId id="2147484929" r:id="rId6"/>
    <p:sldMasterId id="2147484933" r:id="rId7"/>
    <p:sldMasterId id="2147484937" r:id="rId8"/>
    <p:sldMasterId id="2147484941" r:id="rId9"/>
    <p:sldMasterId id="2147484945" r:id="rId10"/>
    <p:sldMasterId id="2147484949" r:id="rId11"/>
    <p:sldMasterId id="2147484953" r:id="rId12"/>
    <p:sldMasterId id="2147484957" r:id="rId13"/>
    <p:sldMasterId id="2147484961" r:id="rId14"/>
    <p:sldMasterId id="2147484965" r:id="rId15"/>
  </p:sldMasterIdLst>
  <p:notesMasterIdLst>
    <p:notesMasterId r:id="rId44"/>
  </p:notesMasterIdLst>
  <p:handoutMasterIdLst>
    <p:handoutMasterId r:id="rId45"/>
  </p:handoutMasterIdLst>
  <p:sldIdLst>
    <p:sldId id="408" r:id="rId16"/>
    <p:sldId id="409" r:id="rId17"/>
    <p:sldId id="410" r:id="rId18"/>
    <p:sldId id="411" r:id="rId19"/>
    <p:sldId id="430" r:id="rId20"/>
    <p:sldId id="412" r:id="rId21"/>
    <p:sldId id="413" r:id="rId22"/>
    <p:sldId id="414" r:id="rId23"/>
    <p:sldId id="415" r:id="rId24"/>
    <p:sldId id="416" r:id="rId25"/>
    <p:sldId id="422" r:id="rId26"/>
    <p:sldId id="417" r:id="rId27"/>
    <p:sldId id="418" r:id="rId28"/>
    <p:sldId id="419" r:id="rId29"/>
    <p:sldId id="420" r:id="rId30"/>
    <p:sldId id="280" r:id="rId31"/>
    <p:sldId id="395" r:id="rId32"/>
    <p:sldId id="421" r:id="rId33"/>
    <p:sldId id="317" r:id="rId34"/>
    <p:sldId id="423" r:id="rId35"/>
    <p:sldId id="424" r:id="rId36"/>
    <p:sldId id="425" r:id="rId37"/>
    <p:sldId id="426" r:id="rId38"/>
    <p:sldId id="427" r:id="rId39"/>
    <p:sldId id="429" r:id="rId40"/>
    <p:sldId id="431" r:id="rId41"/>
    <p:sldId id="428" r:id="rId42"/>
    <p:sldId id="352" r:id="rId43"/>
  </p:sldIdLst>
  <p:sldSz cx="11523663" cy="7199313"/>
  <p:notesSz cx="6640513" cy="9904413"/>
  <p:embeddedFontLst>
    <p:embeddedFont>
      <p:font typeface="Arial Unicode MS" panose="020B0604020202020204" pitchFamily="34" charset="-128"/>
      <p:regular r:id="rId46"/>
    </p:embeddedFont>
    <p:embeddedFont>
      <p:font typeface="Verdana" panose="020B0604030504040204" pitchFamily="34" charset="0"/>
      <p:regular r:id="rId47"/>
      <p:bold r:id="rId48"/>
      <p:italic r:id="rId49"/>
      <p:boldItalic r:id="rId50"/>
    </p:embeddedFont>
    <p:embeddedFont>
      <p:font typeface="JasmineUPC" panose="020B0604020202020204" charset="-34"/>
      <p:regular r:id="rId51"/>
      <p:bold r:id="rId52"/>
      <p:italic r:id="rId53"/>
      <p:boldItalic r:id="rId54"/>
    </p:embeddedFont>
  </p:embeddedFontLst>
  <p:custShowLst>
    <p:custShow name="SSA 45min" id="0">
      <p:sldLst>
        <p:sld r:id="rId34"/>
        <p:sld r:id="rId43"/>
      </p:sldLst>
    </p:custShow>
  </p:custShowLst>
  <p:custDataLst>
    <p:tags r:id="rId55"/>
  </p:custDataLst>
  <p:defaultTextStyle>
    <a:defPPr>
      <a:defRPr lang="en-GB"/>
    </a:defPPr>
    <a:lvl1pPr algn="l" defTabSz="449263" rtl="0" fontAlgn="base">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lgn="l" defTabSz="449263" rtl="0" fontAlgn="base">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lgn="l" defTabSz="449263" rtl="0" fontAlgn="base">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lgn="l" defTabSz="449263" rtl="0" fontAlgn="base">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lgn="l" defTabSz="449263" rtl="0" fontAlgn="base">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2860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7432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2004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6576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p:defaultTextStyle>
  <p:modifyVerifier cryptProviderType="rsaAES" cryptAlgorithmClass="hash" cryptAlgorithmType="typeAny" cryptAlgorithmSid="14" spinCount="100000" saltData="tRwsBxmk9jiKhGDFw7pOcQ==" hashData="t5vVlvD0p+U7XKwgfA3PdwOddhMNdGdWrkF5lKETxqGmDVFfWmNh+Ey/G9z4mwXKhy5rvBwJ7ZiYuC5KUXsfi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8">
          <p15:clr>
            <a:srgbClr val="A4A3A4"/>
          </p15:clr>
        </p15:guide>
        <p15:guide id="2" pos="215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9"/>
    <a:srgbClr val="FF6600"/>
    <a:srgbClr val="006600"/>
    <a:srgbClr val="FFFFF0"/>
    <a:srgbClr val="FFFFF7"/>
    <a:srgbClr val="FFFF99"/>
    <a:srgbClr val="F4FD9B"/>
    <a:srgbClr val="0052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46" autoAdjust="0"/>
    <p:restoredTop sz="64227" autoAdjust="0"/>
  </p:normalViewPr>
  <p:slideViewPr>
    <p:cSldViewPr snapToGrid="0">
      <p:cViewPr varScale="1">
        <p:scale>
          <a:sx n="57" d="100"/>
          <a:sy n="57" d="100"/>
        </p:scale>
        <p:origin x="821" y="67"/>
      </p:cViewPr>
      <p:guideLst>
        <p:guide orient="horz" pos="2160"/>
        <p:guide pos="2880"/>
      </p:guideLst>
    </p:cSldViewPr>
  </p:slideViewPr>
  <p:outlineViewPr>
    <p:cViewPr varScale="1">
      <p:scale>
        <a:sx n="170" d="200"/>
        <a:sy n="170" d="200"/>
      </p:scale>
      <p:origin x="0" y="0"/>
    </p:cViewPr>
    <p:sldLst>
      <p:sld r:id="rId1" collapse="1"/>
    </p:sldLst>
  </p:outlineViewPr>
  <p:notesTextViewPr>
    <p:cViewPr>
      <p:scale>
        <a:sx n="100" d="100"/>
        <a:sy n="100" d="100"/>
      </p:scale>
      <p:origin x="0" y="-792"/>
    </p:cViewPr>
  </p:notesTextViewPr>
  <p:sorterViewPr>
    <p:cViewPr>
      <p:scale>
        <a:sx n="66" d="100"/>
        <a:sy n="66" d="100"/>
      </p:scale>
      <p:origin x="0" y="0"/>
    </p:cViewPr>
  </p:sorterViewPr>
  <p:notesViewPr>
    <p:cSldViewPr snapToGrid="0">
      <p:cViewPr varScale="1">
        <p:scale>
          <a:sx n="66" d="100"/>
          <a:sy n="66" d="100"/>
        </p:scale>
        <p:origin x="3108" y="78"/>
      </p:cViewPr>
      <p:guideLst>
        <p:guide orient="horz" pos="2918"/>
        <p:guide pos="215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font" Target="fonts/font3.fntdata"/><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font" Target="fonts/font1.fntdata"/><Relationship Id="rId59" Type="http://schemas.openxmlformats.org/officeDocument/2006/relationships/tableStyles" Target="tableStyle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font" Target="fonts/font4.fntdata"/><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notesMaster" Target="notesMasters/notesMaster1.xml"/><Relationship Id="rId52" Type="http://schemas.openxmlformats.org/officeDocument/2006/relationships/font" Target="fonts/font7.fntdata"/></Relationships>
</file>

<file path=ppt/_rels/viewProps.xml.rels><?xml version="1.0" encoding="UTF-8" standalone="yes"?>
<Relationships xmlns="http://schemas.openxmlformats.org/package/2006/relationships"><Relationship Id="rId1"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C35BDD-B801-477B-9AE6-352A5A5C4B09}" type="doc">
      <dgm:prSet loTypeId="urn:microsoft.com/office/officeart/2005/8/layout/hProcess6" loCatId="process" qsTypeId="urn:microsoft.com/office/officeart/2005/8/quickstyle/simple5" qsCatId="simple" csTypeId="urn:microsoft.com/office/officeart/2005/8/colors/colorful5" csCatId="colorful" phldr="1"/>
      <dgm:spPr/>
      <dgm:t>
        <a:bodyPr/>
        <a:lstStyle/>
        <a:p>
          <a:endParaRPr lang="de-DE"/>
        </a:p>
      </dgm:t>
    </dgm:pt>
    <dgm:pt modelId="{655A1580-5A6C-4B94-9893-5780763902A1}">
      <dgm:prSet phldrT="[Text]" custT="1"/>
      <dgm:spPr>
        <a:gradFill flip="none" rotWithShape="1">
          <a:gsLst>
            <a:gs pos="0">
              <a:srgbClr val="FFFF00"/>
            </a:gs>
            <a:gs pos="52000">
              <a:srgbClr val="FFC000"/>
            </a:gs>
            <a:gs pos="100000">
              <a:srgbClr val="FF0000"/>
            </a:gs>
          </a:gsLst>
          <a:lin ang="5400000" scaled="1"/>
          <a:tileRect/>
        </a:gradFill>
      </dgm:spPr>
      <dgm:t>
        <a:bodyPr/>
        <a:lstStyle/>
        <a:p>
          <a:r>
            <a:rPr lang="de-DE" sz="2000" b="1" dirty="0" smtClean="0">
              <a:solidFill>
                <a:srgbClr val="000099"/>
              </a:solidFill>
              <a:effectLst>
                <a:outerShdw blurRad="38100" dist="38100" dir="2700000" algn="tl">
                  <a:srgbClr val="000000">
                    <a:alpha val="43137"/>
                  </a:srgbClr>
                </a:outerShdw>
              </a:effectLst>
            </a:rPr>
            <a:t>Nachricht</a:t>
          </a:r>
          <a:endParaRPr lang="de-DE" sz="2000" b="1" dirty="0">
            <a:solidFill>
              <a:srgbClr val="000099"/>
            </a:solidFill>
            <a:effectLst>
              <a:outerShdw blurRad="38100" dist="38100" dir="2700000" algn="tl">
                <a:srgbClr val="000000">
                  <a:alpha val="43137"/>
                </a:srgbClr>
              </a:outerShdw>
            </a:effectLst>
          </a:endParaRPr>
        </a:p>
      </dgm:t>
    </dgm:pt>
    <dgm:pt modelId="{BF85F992-BD18-4F6B-8CD0-05A1EDE9AB69}" type="parTrans" cxnId="{89A15C3F-C42A-4301-9AAC-E8C640939FC0}">
      <dgm:prSet/>
      <dgm:spPr/>
      <dgm:t>
        <a:bodyPr/>
        <a:lstStyle/>
        <a:p>
          <a:endParaRPr lang="de-DE" sz="1400" b="1">
            <a:solidFill>
              <a:srgbClr val="000099"/>
            </a:solidFill>
            <a:effectLst>
              <a:outerShdw blurRad="38100" dist="38100" dir="2700000" algn="tl">
                <a:srgbClr val="000000">
                  <a:alpha val="43137"/>
                </a:srgbClr>
              </a:outerShdw>
            </a:effectLst>
          </a:endParaRPr>
        </a:p>
      </dgm:t>
    </dgm:pt>
    <dgm:pt modelId="{2CF215B1-85D2-49CC-9A75-F86AF67642EF}" type="sibTrans" cxnId="{89A15C3F-C42A-4301-9AAC-E8C640939FC0}">
      <dgm:prSet/>
      <dgm:spPr/>
      <dgm:t>
        <a:bodyPr/>
        <a:lstStyle/>
        <a:p>
          <a:endParaRPr lang="de-DE" sz="1400" b="1">
            <a:solidFill>
              <a:srgbClr val="000099"/>
            </a:solidFill>
            <a:effectLst>
              <a:outerShdw blurRad="38100" dist="38100" dir="2700000" algn="tl">
                <a:srgbClr val="000000">
                  <a:alpha val="43137"/>
                </a:srgbClr>
              </a:outerShdw>
            </a:effectLst>
          </a:endParaRPr>
        </a:p>
      </dgm:t>
    </dgm:pt>
    <dgm:pt modelId="{7A72B25F-6301-454E-B039-2E56EE767BFE}">
      <dgm:prSet phldrT="[Text]" custT="1"/>
      <dgm:spPr>
        <a:solidFill>
          <a:srgbClr val="FFFF00">
            <a:alpha val="90000"/>
          </a:srgbClr>
        </a:solidFill>
      </dgm:spPr>
      <dgm:t>
        <a:bodyPr/>
        <a:lstStyle/>
        <a:p>
          <a:r>
            <a:rPr lang="de-DE" sz="1800" b="1" u="sng" dirty="0" smtClean="0">
              <a:solidFill>
                <a:srgbClr val="000099"/>
              </a:solidFill>
              <a:effectLst/>
            </a:rPr>
            <a:t>TEXT</a:t>
          </a:r>
          <a:endParaRPr lang="de-DE" sz="1800" b="1" u="sng" dirty="0">
            <a:solidFill>
              <a:srgbClr val="000099"/>
            </a:solidFill>
            <a:effectLst/>
          </a:endParaRPr>
        </a:p>
      </dgm:t>
    </dgm:pt>
    <dgm:pt modelId="{114E481E-B28D-477C-97D9-7EF0A749D5EE}" type="parTrans" cxnId="{11F80258-1486-4EEA-9B1C-C6704C204373}">
      <dgm:prSet/>
      <dgm:spPr/>
      <dgm:t>
        <a:bodyPr/>
        <a:lstStyle/>
        <a:p>
          <a:endParaRPr lang="de-DE">
            <a:solidFill>
              <a:srgbClr val="000099"/>
            </a:solidFill>
          </a:endParaRPr>
        </a:p>
      </dgm:t>
    </dgm:pt>
    <dgm:pt modelId="{61FCE624-D8E6-4B07-951A-828C37689ADA}" type="sibTrans" cxnId="{11F80258-1486-4EEA-9B1C-C6704C204373}">
      <dgm:prSet/>
      <dgm:spPr/>
      <dgm:t>
        <a:bodyPr/>
        <a:lstStyle/>
        <a:p>
          <a:endParaRPr lang="de-DE">
            <a:solidFill>
              <a:srgbClr val="000099"/>
            </a:solidFill>
          </a:endParaRPr>
        </a:p>
      </dgm:t>
    </dgm:pt>
    <dgm:pt modelId="{9EA3E051-5A29-4475-903A-D2A21BBFA1DE}">
      <dgm:prSet phldrT="[Text]" custT="1"/>
      <dgm:spPr>
        <a:solidFill>
          <a:srgbClr val="FFFF00">
            <a:alpha val="90000"/>
          </a:srgbClr>
        </a:solidFill>
      </dgm:spPr>
      <dgm:t>
        <a:bodyPr/>
        <a:lstStyle/>
        <a:p>
          <a:r>
            <a:rPr lang="de-DE" sz="1800" b="0" dirty="0" smtClean="0">
              <a:solidFill>
                <a:srgbClr val="000099"/>
              </a:solidFill>
              <a:effectLst>
                <a:outerShdw blurRad="38100" dist="38100" dir="2700000" algn="tl">
                  <a:srgbClr val="000000">
                    <a:alpha val="43137"/>
                  </a:srgbClr>
                </a:outerShdw>
              </a:effectLst>
            </a:rPr>
            <a:t>GROSSSCHREIBUNG</a:t>
          </a:r>
          <a:endParaRPr lang="de-DE" sz="1800" b="0" dirty="0">
            <a:solidFill>
              <a:srgbClr val="000099"/>
            </a:solidFill>
            <a:effectLst>
              <a:outerShdw blurRad="38100" dist="38100" dir="2700000" algn="tl">
                <a:srgbClr val="000000">
                  <a:alpha val="43137"/>
                </a:srgbClr>
              </a:outerShdw>
            </a:effectLst>
          </a:endParaRPr>
        </a:p>
      </dgm:t>
    </dgm:pt>
    <dgm:pt modelId="{C22E4D02-7D9F-4C17-A1B4-E8314BFEFD7C}" type="parTrans" cxnId="{905ABD99-10A3-4F22-873C-4EB8409A4020}">
      <dgm:prSet/>
      <dgm:spPr/>
      <dgm:t>
        <a:bodyPr/>
        <a:lstStyle/>
        <a:p>
          <a:endParaRPr lang="de-DE"/>
        </a:p>
      </dgm:t>
    </dgm:pt>
    <dgm:pt modelId="{9A8981B6-FF64-4DA2-8908-58F87B636997}" type="sibTrans" cxnId="{905ABD99-10A3-4F22-873C-4EB8409A4020}">
      <dgm:prSet/>
      <dgm:spPr/>
      <dgm:t>
        <a:bodyPr/>
        <a:lstStyle/>
        <a:p>
          <a:endParaRPr lang="de-DE"/>
        </a:p>
      </dgm:t>
    </dgm:pt>
    <dgm:pt modelId="{3DE4AA93-943F-4264-84F1-0B7D338F766A}">
      <dgm:prSet phldrT="[Text]" custT="1"/>
      <dgm:spPr>
        <a:solidFill>
          <a:srgbClr val="FFFF00">
            <a:alpha val="90000"/>
          </a:srgbClr>
        </a:solidFill>
      </dgm:spPr>
      <dgm:t>
        <a:bodyPr/>
        <a:lstStyle/>
        <a:p>
          <a:r>
            <a:rPr lang="de-DE" sz="1800" b="0" dirty="0" smtClean="0">
              <a:solidFill>
                <a:srgbClr val="000099"/>
              </a:solidFill>
              <a:effectLst>
                <a:outerShdw blurRad="38100" dist="38100" dir="2700000" algn="tl">
                  <a:srgbClr val="000000">
                    <a:alpha val="43137"/>
                  </a:srgbClr>
                </a:outerShdw>
              </a:effectLst>
              <a:sym typeface="Wingdings" panose="05000000000000000000" pitchFamily="2" charset="2"/>
            </a:rPr>
            <a:t>  </a:t>
          </a:r>
          <a:r>
            <a:rPr lang="de-DE" sz="1800" b="0" dirty="0" smtClean="0">
              <a:solidFill>
                <a:srgbClr val="000099"/>
              </a:solidFill>
              <a:effectLst>
                <a:outerShdw blurRad="38100" dist="38100" dir="2700000" algn="tl">
                  <a:srgbClr val="000000">
                    <a:alpha val="43137"/>
                  </a:srgbClr>
                </a:outerShdw>
              </a:effectLst>
            </a:rPr>
            <a:t>!!! ??? ^^</a:t>
          </a:r>
          <a:endParaRPr lang="de-DE" sz="1800" b="0" dirty="0">
            <a:solidFill>
              <a:srgbClr val="000099"/>
            </a:solidFill>
            <a:effectLst>
              <a:outerShdw blurRad="38100" dist="38100" dir="2700000" algn="tl">
                <a:srgbClr val="000000">
                  <a:alpha val="43137"/>
                </a:srgbClr>
              </a:outerShdw>
            </a:effectLst>
          </a:endParaRPr>
        </a:p>
      </dgm:t>
    </dgm:pt>
    <dgm:pt modelId="{E0ED217E-1914-498B-8CD6-D8DFC99C9216}" type="parTrans" cxnId="{23BAB782-8ECC-432C-AD13-8D843F68CA99}">
      <dgm:prSet/>
      <dgm:spPr/>
      <dgm:t>
        <a:bodyPr/>
        <a:lstStyle/>
        <a:p>
          <a:endParaRPr lang="de-DE"/>
        </a:p>
      </dgm:t>
    </dgm:pt>
    <dgm:pt modelId="{51DFBE5F-0053-4AEC-AEEE-22FC5A3D4B0E}" type="sibTrans" cxnId="{23BAB782-8ECC-432C-AD13-8D843F68CA99}">
      <dgm:prSet/>
      <dgm:spPr/>
      <dgm:t>
        <a:bodyPr/>
        <a:lstStyle/>
        <a:p>
          <a:endParaRPr lang="de-DE"/>
        </a:p>
      </dgm:t>
    </dgm:pt>
    <dgm:pt modelId="{9A9F01A0-F612-439E-84EB-CBBFD3BED946}">
      <dgm:prSet phldrT="[Text]" custT="1"/>
      <dgm:spPr>
        <a:solidFill>
          <a:srgbClr val="FFFF00">
            <a:alpha val="90000"/>
          </a:srgbClr>
        </a:solidFill>
      </dgm:spPr>
      <dgm:t>
        <a:bodyPr/>
        <a:lstStyle/>
        <a:p>
          <a:r>
            <a:rPr lang="de-DE" sz="1800" b="1" dirty="0" smtClean="0">
              <a:solidFill>
                <a:srgbClr val="FF0000"/>
              </a:solidFill>
              <a:effectLst>
                <a:outerShdw blurRad="38100" dist="38100" dir="2700000" algn="tl">
                  <a:srgbClr val="000000">
                    <a:alpha val="43137"/>
                  </a:srgbClr>
                </a:outerShdw>
              </a:effectLst>
            </a:rPr>
            <a:t>Hemmschwellen sinken!</a:t>
          </a:r>
          <a:endParaRPr lang="de-DE" sz="1800" b="1" dirty="0">
            <a:solidFill>
              <a:srgbClr val="FF0000"/>
            </a:solidFill>
            <a:effectLst>
              <a:outerShdw blurRad="38100" dist="38100" dir="2700000" algn="tl">
                <a:srgbClr val="000000">
                  <a:alpha val="43137"/>
                </a:srgbClr>
              </a:outerShdw>
            </a:effectLst>
          </a:endParaRPr>
        </a:p>
      </dgm:t>
    </dgm:pt>
    <dgm:pt modelId="{F3A4021A-5671-4A57-A959-E81B3063A833}" type="parTrans" cxnId="{14A71020-8074-4141-B086-C9BB31382787}">
      <dgm:prSet/>
      <dgm:spPr/>
      <dgm:t>
        <a:bodyPr/>
        <a:lstStyle/>
        <a:p>
          <a:endParaRPr lang="de-DE"/>
        </a:p>
      </dgm:t>
    </dgm:pt>
    <dgm:pt modelId="{04F3177E-C71E-435E-9EF2-7D097E0F30DC}" type="sibTrans" cxnId="{14A71020-8074-4141-B086-C9BB31382787}">
      <dgm:prSet/>
      <dgm:spPr/>
      <dgm:t>
        <a:bodyPr/>
        <a:lstStyle/>
        <a:p>
          <a:endParaRPr lang="de-DE"/>
        </a:p>
      </dgm:t>
    </dgm:pt>
    <dgm:pt modelId="{87C1950B-CB42-4735-9248-25A363C6607E}">
      <dgm:prSet phldrT="[Text]" custT="1"/>
      <dgm:spPr>
        <a:solidFill>
          <a:srgbClr val="FFFF00">
            <a:alpha val="90000"/>
          </a:srgbClr>
        </a:solidFill>
      </dgm:spPr>
      <dgm:t>
        <a:bodyPr/>
        <a:lstStyle/>
        <a:p>
          <a:r>
            <a:rPr lang="de-DE" sz="1800" b="0" dirty="0" err="1" smtClean="0">
              <a:solidFill>
                <a:srgbClr val="000099"/>
              </a:solidFill>
              <a:effectLst>
                <a:outerShdw blurRad="38100" dist="38100" dir="2700000" algn="tl">
                  <a:srgbClr val="000000">
                    <a:alpha val="43137"/>
                  </a:srgbClr>
                </a:outerShdw>
              </a:effectLst>
            </a:rPr>
            <a:t>Memes</a:t>
          </a:r>
          <a:endParaRPr lang="de-DE" sz="1800" b="0" dirty="0">
            <a:solidFill>
              <a:srgbClr val="000099"/>
            </a:solidFill>
            <a:effectLst>
              <a:outerShdw blurRad="38100" dist="38100" dir="2700000" algn="tl">
                <a:srgbClr val="000000">
                  <a:alpha val="43137"/>
                </a:srgbClr>
              </a:outerShdw>
            </a:effectLst>
          </a:endParaRPr>
        </a:p>
      </dgm:t>
    </dgm:pt>
    <dgm:pt modelId="{F00B59BB-A249-44CC-B300-D584436523C8}" type="parTrans" cxnId="{34E6D29C-C73C-476D-B994-C469C9AE0C90}">
      <dgm:prSet/>
      <dgm:spPr/>
      <dgm:t>
        <a:bodyPr/>
        <a:lstStyle/>
        <a:p>
          <a:endParaRPr lang="de-DE"/>
        </a:p>
      </dgm:t>
    </dgm:pt>
    <dgm:pt modelId="{1D7A66F0-E111-4AE8-8FD5-AD0D640D0615}" type="sibTrans" cxnId="{34E6D29C-C73C-476D-B994-C469C9AE0C90}">
      <dgm:prSet/>
      <dgm:spPr/>
      <dgm:t>
        <a:bodyPr/>
        <a:lstStyle/>
        <a:p>
          <a:endParaRPr lang="de-DE"/>
        </a:p>
      </dgm:t>
    </dgm:pt>
    <dgm:pt modelId="{E2409686-235E-43EE-BE58-158CDFFA834B}" type="pres">
      <dgm:prSet presAssocID="{DCC35BDD-B801-477B-9AE6-352A5A5C4B09}" presName="theList" presStyleCnt="0">
        <dgm:presLayoutVars>
          <dgm:dir/>
          <dgm:animLvl val="lvl"/>
          <dgm:resizeHandles val="exact"/>
        </dgm:presLayoutVars>
      </dgm:prSet>
      <dgm:spPr/>
      <dgm:t>
        <a:bodyPr/>
        <a:lstStyle/>
        <a:p>
          <a:endParaRPr lang="de-DE"/>
        </a:p>
      </dgm:t>
    </dgm:pt>
    <dgm:pt modelId="{B89256CF-6C44-4BBE-9E42-64747E382432}" type="pres">
      <dgm:prSet presAssocID="{655A1580-5A6C-4B94-9893-5780763902A1}" presName="compNode" presStyleCnt="0"/>
      <dgm:spPr/>
    </dgm:pt>
    <dgm:pt modelId="{9C8C051F-B79B-4325-BE76-946C416366DC}" type="pres">
      <dgm:prSet presAssocID="{655A1580-5A6C-4B94-9893-5780763902A1}" presName="noGeometry" presStyleCnt="0"/>
      <dgm:spPr/>
    </dgm:pt>
    <dgm:pt modelId="{60A29FF2-6419-4F48-9B5A-A3B886D2D860}" type="pres">
      <dgm:prSet presAssocID="{655A1580-5A6C-4B94-9893-5780763902A1}" presName="childTextVisible" presStyleLbl="bgAccFollowNode1" presStyleIdx="0" presStyleCnt="1" custScaleX="175482" custScaleY="98311" custLinFactNeighborX="7638" custLinFactNeighborY="1711">
        <dgm:presLayoutVars>
          <dgm:bulletEnabled val="1"/>
        </dgm:presLayoutVars>
      </dgm:prSet>
      <dgm:spPr/>
      <dgm:t>
        <a:bodyPr/>
        <a:lstStyle/>
        <a:p>
          <a:endParaRPr lang="de-DE"/>
        </a:p>
      </dgm:t>
    </dgm:pt>
    <dgm:pt modelId="{21E3D1A5-9731-45BD-8AE8-E07E262FB8EC}" type="pres">
      <dgm:prSet presAssocID="{655A1580-5A6C-4B94-9893-5780763902A1}" presName="childTextHidden" presStyleLbl="bgAccFollowNode1" presStyleIdx="0" presStyleCnt="1"/>
      <dgm:spPr/>
      <dgm:t>
        <a:bodyPr/>
        <a:lstStyle/>
        <a:p>
          <a:endParaRPr lang="de-DE"/>
        </a:p>
      </dgm:t>
    </dgm:pt>
    <dgm:pt modelId="{49433031-02B6-4CF3-9E03-88F69AC68F6B}" type="pres">
      <dgm:prSet presAssocID="{655A1580-5A6C-4B94-9893-5780763902A1}" presName="parentText" presStyleLbl="node1" presStyleIdx="0" presStyleCnt="1" custScaleX="120576" custScaleY="120576" custLinFactNeighborX="-41260" custLinFactNeighborY="1839">
        <dgm:presLayoutVars>
          <dgm:chMax val="1"/>
          <dgm:bulletEnabled val="1"/>
        </dgm:presLayoutVars>
      </dgm:prSet>
      <dgm:spPr/>
      <dgm:t>
        <a:bodyPr/>
        <a:lstStyle/>
        <a:p>
          <a:endParaRPr lang="de-DE"/>
        </a:p>
      </dgm:t>
    </dgm:pt>
  </dgm:ptLst>
  <dgm:cxnLst>
    <dgm:cxn modelId="{4683BFFC-1DE1-4799-A09B-B109C281EE02}" type="presOf" srcId="{9EA3E051-5A29-4475-903A-D2A21BBFA1DE}" destId="{60A29FF2-6419-4F48-9B5A-A3B886D2D860}" srcOrd="0" destOrd="3" presId="urn:microsoft.com/office/officeart/2005/8/layout/hProcess6"/>
    <dgm:cxn modelId="{B5E62F1B-8266-491A-9106-067A3EEDFE16}" type="presOf" srcId="{87C1950B-CB42-4735-9248-25A363C6607E}" destId="{60A29FF2-6419-4F48-9B5A-A3B886D2D860}" srcOrd="0" destOrd="2" presId="urn:microsoft.com/office/officeart/2005/8/layout/hProcess6"/>
    <dgm:cxn modelId="{2AA14940-4119-41F1-B001-8A37074304C7}" type="presOf" srcId="{87C1950B-CB42-4735-9248-25A363C6607E}" destId="{21E3D1A5-9731-45BD-8AE8-E07E262FB8EC}" srcOrd="1" destOrd="2" presId="urn:microsoft.com/office/officeart/2005/8/layout/hProcess6"/>
    <dgm:cxn modelId="{23BAB782-8ECC-432C-AD13-8D843F68CA99}" srcId="{655A1580-5A6C-4B94-9893-5780763902A1}" destId="{3DE4AA93-943F-4264-84F1-0B7D338F766A}" srcOrd="1" destOrd="0" parTransId="{E0ED217E-1914-498B-8CD6-D8DFC99C9216}" sibTransId="{51DFBE5F-0053-4AEC-AEEE-22FC5A3D4B0E}"/>
    <dgm:cxn modelId="{4470D819-0875-4510-8EC8-DF3EA9477EB0}" type="presOf" srcId="{9EA3E051-5A29-4475-903A-D2A21BBFA1DE}" destId="{21E3D1A5-9731-45BD-8AE8-E07E262FB8EC}" srcOrd="1" destOrd="3" presId="urn:microsoft.com/office/officeart/2005/8/layout/hProcess6"/>
    <dgm:cxn modelId="{2F48C94B-AAD9-4F0A-B244-8AC7232F8F8F}" type="presOf" srcId="{3DE4AA93-943F-4264-84F1-0B7D338F766A}" destId="{60A29FF2-6419-4F48-9B5A-A3B886D2D860}" srcOrd="0" destOrd="1" presId="urn:microsoft.com/office/officeart/2005/8/layout/hProcess6"/>
    <dgm:cxn modelId="{E5FF9A3C-9CC0-4369-8148-67A89FD48F42}" type="presOf" srcId="{655A1580-5A6C-4B94-9893-5780763902A1}" destId="{49433031-02B6-4CF3-9E03-88F69AC68F6B}" srcOrd="0" destOrd="0" presId="urn:microsoft.com/office/officeart/2005/8/layout/hProcess6"/>
    <dgm:cxn modelId="{905ABD99-10A3-4F22-873C-4EB8409A4020}" srcId="{655A1580-5A6C-4B94-9893-5780763902A1}" destId="{9EA3E051-5A29-4475-903A-D2A21BBFA1DE}" srcOrd="3" destOrd="0" parTransId="{C22E4D02-7D9F-4C17-A1B4-E8314BFEFD7C}" sibTransId="{9A8981B6-FF64-4DA2-8908-58F87B636997}"/>
    <dgm:cxn modelId="{4E3BD05C-692E-438C-BB00-A30C96248B59}" type="presOf" srcId="{3DE4AA93-943F-4264-84F1-0B7D338F766A}" destId="{21E3D1A5-9731-45BD-8AE8-E07E262FB8EC}" srcOrd="1" destOrd="1" presId="urn:microsoft.com/office/officeart/2005/8/layout/hProcess6"/>
    <dgm:cxn modelId="{34E6D29C-C73C-476D-B994-C469C9AE0C90}" srcId="{655A1580-5A6C-4B94-9893-5780763902A1}" destId="{87C1950B-CB42-4735-9248-25A363C6607E}" srcOrd="2" destOrd="0" parTransId="{F00B59BB-A249-44CC-B300-D584436523C8}" sibTransId="{1D7A66F0-E111-4AE8-8FD5-AD0D640D0615}"/>
    <dgm:cxn modelId="{BF2F5952-5BDB-41A7-AA27-15CC52DDC2C1}" type="presOf" srcId="{9A9F01A0-F612-439E-84EB-CBBFD3BED946}" destId="{60A29FF2-6419-4F48-9B5A-A3B886D2D860}" srcOrd="0" destOrd="4" presId="urn:microsoft.com/office/officeart/2005/8/layout/hProcess6"/>
    <dgm:cxn modelId="{C1B866B3-BF9A-4C30-8ADE-2A5AF754874C}" type="presOf" srcId="{9A9F01A0-F612-439E-84EB-CBBFD3BED946}" destId="{21E3D1A5-9731-45BD-8AE8-E07E262FB8EC}" srcOrd="1" destOrd="4" presId="urn:microsoft.com/office/officeart/2005/8/layout/hProcess6"/>
    <dgm:cxn modelId="{89A15C3F-C42A-4301-9AAC-E8C640939FC0}" srcId="{DCC35BDD-B801-477B-9AE6-352A5A5C4B09}" destId="{655A1580-5A6C-4B94-9893-5780763902A1}" srcOrd="0" destOrd="0" parTransId="{BF85F992-BD18-4F6B-8CD0-05A1EDE9AB69}" sibTransId="{2CF215B1-85D2-49CC-9A75-F86AF67642EF}"/>
    <dgm:cxn modelId="{919F37C0-3379-4D4E-877F-AA9B5A13DEB7}" type="presOf" srcId="{7A72B25F-6301-454E-B039-2E56EE767BFE}" destId="{21E3D1A5-9731-45BD-8AE8-E07E262FB8EC}" srcOrd="1" destOrd="0" presId="urn:microsoft.com/office/officeart/2005/8/layout/hProcess6"/>
    <dgm:cxn modelId="{E59EDA4E-768F-4481-A8FA-0D412F79A03D}" type="presOf" srcId="{7A72B25F-6301-454E-B039-2E56EE767BFE}" destId="{60A29FF2-6419-4F48-9B5A-A3B886D2D860}" srcOrd="0" destOrd="0" presId="urn:microsoft.com/office/officeart/2005/8/layout/hProcess6"/>
    <dgm:cxn modelId="{14A71020-8074-4141-B086-C9BB31382787}" srcId="{655A1580-5A6C-4B94-9893-5780763902A1}" destId="{9A9F01A0-F612-439E-84EB-CBBFD3BED946}" srcOrd="4" destOrd="0" parTransId="{F3A4021A-5671-4A57-A959-E81B3063A833}" sibTransId="{04F3177E-C71E-435E-9EF2-7D097E0F30DC}"/>
    <dgm:cxn modelId="{11F80258-1486-4EEA-9B1C-C6704C204373}" srcId="{655A1580-5A6C-4B94-9893-5780763902A1}" destId="{7A72B25F-6301-454E-B039-2E56EE767BFE}" srcOrd="0" destOrd="0" parTransId="{114E481E-B28D-477C-97D9-7EF0A749D5EE}" sibTransId="{61FCE624-D8E6-4B07-951A-828C37689ADA}"/>
    <dgm:cxn modelId="{66C1DE8A-C773-4CCC-B719-59B72EDA043D}" type="presOf" srcId="{DCC35BDD-B801-477B-9AE6-352A5A5C4B09}" destId="{E2409686-235E-43EE-BE58-158CDFFA834B}" srcOrd="0" destOrd="0" presId="urn:microsoft.com/office/officeart/2005/8/layout/hProcess6"/>
    <dgm:cxn modelId="{E6CA0215-2075-45E7-90CD-183E27639872}" type="presParOf" srcId="{E2409686-235E-43EE-BE58-158CDFFA834B}" destId="{B89256CF-6C44-4BBE-9E42-64747E382432}" srcOrd="0" destOrd="0" presId="urn:microsoft.com/office/officeart/2005/8/layout/hProcess6"/>
    <dgm:cxn modelId="{B18CC6D5-0353-4AD6-ABC7-2E207565BBC4}" type="presParOf" srcId="{B89256CF-6C44-4BBE-9E42-64747E382432}" destId="{9C8C051F-B79B-4325-BE76-946C416366DC}" srcOrd="0" destOrd="0" presId="urn:microsoft.com/office/officeart/2005/8/layout/hProcess6"/>
    <dgm:cxn modelId="{BC42919E-93ED-4C37-886F-D911C8EB0B8C}" type="presParOf" srcId="{B89256CF-6C44-4BBE-9E42-64747E382432}" destId="{60A29FF2-6419-4F48-9B5A-A3B886D2D860}" srcOrd="1" destOrd="0" presId="urn:microsoft.com/office/officeart/2005/8/layout/hProcess6"/>
    <dgm:cxn modelId="{1F206C56-BC11-4E97-8518-E874FA17FBC5}" type="presParOf" srcId="{B89256CF-6C44-4BBE-9E42-64747E382432}" destId="{21E3D1A5-9731-45BD-8AE8-E07E262FB8EC}" srcOrd="2" destOrd="0" presId="urn:microsoft.com/office/officeart/2005/8/layout/hProcess6"/>
    <dgm:cxn modelId="{AD9ACB98-5101-4185-A482-448C37B4EFF3}" type="presParOf" srcId="{B89256CF-6C44-4BBE-9E42-64747E382432}" destId="{49433031-02B6-4CF3-9E03-88F69AC68F6B}"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C35BDD-B801-477B-9AE6-352A5A5C4B09}" type="doc">
      <dgm:prSet loTypeId="urn:microsoft.com/office/officeart/2005/8/layout/hProcess6" loCatId="process" qsTypeId="urn:microsoft.com/office/officeart/2005/8/quickstyle/simple5" qsCatId="simple" csTypeId="urn:microsoft.com/office/officeart/2005/8/colors/colorful5" csCatId="colorful" phldr="1"/>
      <dgm:spPr/>
      <dgm:t>
        <a:bodyPr/>
        <a:lstStyle/>
        <a:p>
          <a:endParaRPr lang="de-DE"/>
        </a:p>
      </dgm:t>
    </dgm:pt>
    <dgm:pt modelId="{655A1580-5A6C-4B94-9893-5780763902A1}">
      <dgm:prSet phldrT="[Text]" custT="1"/>
      <dgm:spPr>
        <a:gradFill rotWithShape="0">
          <a:gsLst>
            <a:gs pos="0">
              <a:srgbClr val="00B050"/>
            </a:gs>
            <a:gs pos="80000">
              <a:srgbClr val="66FF33"/>
            </a:gs>
            <a:gs pos="100000">
              <a:schemeClr val="accent5">
                <a:hueOff val="0"/>
                <a:satOff val="0"/>
                <a:lumOff val="0"/>
                <a:alphaOff val="0"/>
                <a:shade val="94000"/>
                <a:satMod val="135000"/>
              </a:schemeClr>
            </a:gs>
          </a:gsLst>
        </a:gradFill>
      </dgm:spPr>
      <dgm:t>
        <a:bodyPr/>
        <a:lstStyle/>
        <a:p>
          <a:r>
            <a:rPr lang="de-DE" sz="2000" b="1" dirty="0" smtClean="0">
              <a:solidFill>
                <a:srgbClr val="000099"/>
              </a:solidFill>
              <a:effectLst>
                <a:outerShdw blurRad="38100" dist="38100" dir="2700000" algn="tl">
                  <a:srgbClr val="000000">
                    <a:alpha val="43137"/>
                  </a:srgbClr>
                </a:outerShdw>
              </a:effectLst>
            </a:rPr>
            <a:t>Nachricht</a:t>
          </a:r>
          <a:endParaRPr lang="de-DE" sz="2000" b="1" dirty="0">
            <a:solidFill>
              <a:srgbClr val="000099"/>
            </a:solidFill>
            <a:effectLst>
              <a:outerShdw blurRad="38100" dist="38100" dir="2700000" algn="tl">
                <a:srgbClr val="000000">
                  <a:alpha val="43137"/>
                </a:srgbClr>
              </a:outerShdw>
            </a:effectLst>
          </a:endParaRPr>
        </a:p>
      </dgm:t>
    </dgm:pt>
    <dgm:pt modelId="{BF85F992-BD18-4F6B-8CD0-05A1EDE9AB69}" type="parTrans" cxnId="{89A15C3F-C42A-4301-9AAC-E8C640939FC0}">
      <dgm:prSet/>
      <dgm:spPr/>
      <dgm:t>
        <a:bodyPr/>
        <a:lstStyle/>
        <a:p>
          <a:endParaRPr lang="de-DE" sz="1400" b="1">
            <a:solidFill>
              <a:srgbClr val="000099"/>
            </a:solidFill>
            <a:effectLst>
              <a:outerShdw blurRad="38100" dist="38100" dir="2700000" algn="tl">
                <a:srgbClr val="000000">
                  <a:alpha val="43137"/>
                </a:srgbClr>
              </a:outerShdw>
            </a:effectLst>
          </a:endParaRPr>
        </a:p>
      </dgm:t>
    </dgm:pt>
    <dgm:pt modelId="{2CF215B1-85D2-49CC-9A75-F86AF67642EF}" type="sibTrans" cxnId="{89A15C3F-C42A-4301-9AAC-E8C640939FC0}">
      <dgm:prSet/>
      <dgm:spPr/>
      <dgm:t>
        <a:bodyPr/>
        <a:lstStyle/>
        <a:p>
          <a:endParaRPr lang="de-DE" sz="1400" b="1">
            <a:solidFill>
              <a:srgbClr val="000099"/>
            </a:solidFill>
            <a:effectLst>
              <a:outerShdw blurRad="38100" dist="38100" dir="2700000" algn="tl">
                <a:srgbClr val="000000">
                  <a:alpha val="43137"/>
                </a:srgbClr>
              </a:outerShdw>
            </a:effectLst>
          </a:endParaRPr>
        </a:p>
      </dgm:t>
    </dgm:pt>
    <dgm:pt modelId="{B40A2402-8C69-48AC-80DF-A82ADAD861D4}">
      <dgm:prSet phldrT="[Text]" custT="1"/>
      <dgm:spPr>
        <a:solidFill>
          <a:srgbClr val="99FF33">
            <a:alpha val="89804"/>
          </a:srgbClr>
        </a:solidFill>
      </dgm:spPr>
      <dgm:t>
        <a:bodyPr/>
        <a:lstStyle/>
        <a:p>
          <a:r>
            <a:rPr lang="de-DE" sz="1800" b="0" dirty="0" smtClean="0">
              <a:solidFill>
                <a:srgbClr val="000099"/>
              </a:solidFill>
              <a:effectLst>
                <a:outerShdw blurRad="38100" dist="38100" dir="2700000" algn="tl">
                  <a:srgbClr val="000000">
                    <a:alpha val="43137"/>
                  </a:srgbClr>
                </a:outerShdw>
              </a:effectLst>
            </a:rPr>
            <a:t>Tonfall</a:t>
          </a:r>
          <a:endParaRPr lang="de-DE" sz="1800" b="0" dirty="0">
            <a:solidFill>
              <a:srgbClr val="000099"/>
            </a:solidFill>
            <a:effectLst>
              <a:outerShdw blurRad="38100" dist="38100" dir="2700000" algn="tl">
                <a:srgbClr val="000000">
                  <a:alpha val="43137"/>
                </a:srgbClr>
              </a:outerShdw>
            </a:effectLst>
          </a:endParaRPr>
        </a:p>
      </dgm:t>
    </dgm:pt>
    <dgm:pt modelId="{31644C5D-FD98-4735-A8E5-FBBB8E744630}" type="parTrans" cxnId="{32A35121-629F-4CDA-BBAB-954C4149C187}">
      <dgm:prSet/>
      <dgm:spPr/>
      <dgm:t>
        <a:bodyPr/>
        <a:lstStyle/>
        <a:p>
          <a:endParaRPr lang="de-DE" sz="1400" b="1">
            <a:solidFill>
              <a:srgbClr val="000099"/>
            </a:solidFill>
            <a:effectLst>
              <a:outerShdw blurRad="38100" dist="38100" dir="2700000" algn="tl">
                <a:srgbClr val="000000">
                  <a:alpha val="43137"/>
                </a:srgbClr>
              </a:outerShdw>
            </a:effectLst>
          </a:endParaRPr>
        </a:p>
      </dgm:t>
    </dgm:pt>
    <dgm:pt modelId="{795C8495-5CDA-421D-A5D6-4B2080722386}" type="sibTrans" cxnId="{32A35121-629F-4CDA-BBAB-954C4149C187}">
      <dgm:prSet/>
      <dgm:spPr/>
      <dgm:t>
        <a:bodyPr/>
        <a:lstStyle/>
        <a:p>
          <a:endParaRPr lang="de-DE" sz="1400" b="1">
            <a:solidFill>
              <a:srgbClr val="000099"/>
            </a:solidFill>
            <a:effectLst>
              <a:outerShdw blurRad="38100" dist="38100" dir="2700000" algn="tl">
                <a:srgbClr val="000000">
                  <a:alpha val="43137"/>
                </a:srgbClr>
              </a:outerShdw>
            </a:effectLst>
          </a:endParaRPr>
        </a:p>
      </dgm:t>
    </dgm:pt>
    <dgm:pt modelId="{3CAB7DA3-AE61-423B-BEC3-E2E8C59D388B}">
      <dgm:prSet phldrT="[Text]" custT="1"/>
      <dgm:spPr>
        <a:solidFill>
          <a:srgbClr val="99FF33">
            <a:alpha val="89804"/>
          </a:srgbClr>
        </a:solidFill>
      </dgm:spPr>
      <dgm:t>
        <a:bodyPr/>
        <a:lstStyle/>
        <a:p>
          <a:r>
            <a:rPr lang="de-DE" sz="1800" b="0" dirty="0" smtClean="0">
              <a:solidFill>
                <a:srgbClr val="000099"/>
              </a:solidFill>
              <a:effectLst>
                <a:outerShdw blurRad="38100" dist="38100" dir="2700000" algn="tl">
                  <a:srgbClr val="000000">
                    <a:alpha val="43137"/>
                  </a:srgbClr>
                </a:outerShdw>
              </a:effectLst>
            </a:rPr>
            <a:t>Gestik</a:t>
          </a:r>
          <a:endParaRPr lang="de-DE" sz="1800" b="0" dirty="0">
            <a:solidFill>
              <a:srgbClr val="000099"/>
            </a:solidFill>
            <a:effectLst>
              <a:outerShdw blurRad="38100" dist="38100" dir="2700000" algn="tl">
                <a:srgbClr val="000000">
                  <a:alpha val="43137"/>
                </a:srgbClr>
              </a:outerShdw>
            </a:effectLst>
          </a:endParaRPr>
        </a:p>
      </dgm:t>
    </dgm:pt>
    <dgm:pt modelId="{6BADB708-E602-4A31-8002-A42F7069779B}" type="parTrans" cxnId="{4351A32F-41A5-4A11-9FCB-346EDBD93DA7}">
      <dgm:prSet/>
      <dgm:spPr/>
      <dgm:t>
        <a:bodyPr/>
        <a:lstStyle/>
        <a:p>
          <a:endParaRPr lang="de-DE" sz="1400" b="1">
            <a:solidFill>
              <a:srgbClr val="000099"/>
            </a:solidFill>
            <a:effectLst>
              <a:outerShdw blurRad="38100" dist="38100" dir="2700000" algn="tl">
                <a:srgbClr val="000000">
                  <a:alpha val="43137"/>
                </a:srgbClr>
              </a:outerShdw>
            </a:effectLst>
          </a:endParaRPr>
        </a:p>
      </dgm:t>
    </dgm:pt>
    <dgm:pt modelId="{7CF29CEC-825E-4BC1-975C-219614562937}" type="sibTrans" cxnId="{4351A32F-41A5-4A11-9FCB-346EDBD93DA7}">
      <dgm:prSet/>
      <dgm:spPr/>
      <dgm:t>
        <a:bodyPr/>
        <a:lstStyle/>
        <a:p>
          <a:endParaRPr lang="de-DE" sz="1400" b="1">
            <a:solidFill>
              <a:srgbClr val="000099"/>
            </a:solidFill>
            <a:effectLst>
              <a:outerShdw blurRad="38100" dist="38100" dir="2700000" algn="tl">
                <a:srgbClr val="000000">
                  <a:alpha val="43137"/>
                </a:srgbClr>
              </a:outerShdw>
            </a:effectLst>
          </a:endParaRPr>
        </a:p>
      </dgm:t>
    </dgm:pt>
    <dgm:pt modelId="{A9BDB1C9-493A-4F82-BB61-9B691E948F0D}">
      <dgm:prSet phldrT="[Text]" custT="1"/>
      <dgm:spPr>
        <a:solidFill>
          <a:srgbClr val="99FF33">
            <a:alpha val="89804"/>
          </a:srgbClr>
        </a:solidFill>
      </dgm:spPr>
      <dgm:t>
        <a:bodyPr/>
        <a:lstStyle/>
        <a:p>
          <a:r>
            <a:rPr lang="de-DE" sz="1800" b="0" dirty="0" smtClean="0">
              <a:solidFill>
                <a:srgbClr val="000099"/>
              </a:solidFill>
              <a:effectLst>
                <a:outerShdw blurRad="38100" dist="38100" dir="2700000" algn="tl">
                  <a:srgbClr val="000000">
                    <a:alpha val="43137"/>
                  </a:srgbClr>
                </a:outerShdw>
              </a:effectLst>
            </a:rPr>
            <a:t>Körperhaltung</a:t>
          </a:r>
          <a:endParaRPr lang="de-DE" sz="1800" b="0" dirty="0">
            <a:solidFill>
              <a:srgbClr val="000099"/>
            </a:solidFill>
            <a:effectLst>
              <a:outerShdw blurRad="38100" dist="38100" dir="2700000" algn="tl">
                <a:srgbClr val="000000">
                  <a:alpha val="43137"/>
                </a:srgbClr>
              </a:outerShdw>
            </a:effectLst>
          </a:endParaRPr>
        </a:p>
      </dgm:t>
    </dgm:pt>
    <dgm:pt modelId="{4E942009-2457-4A99-BE02-9265278ADDEE}" type="parTrans" cxnId="{580C9A67-D241-41E5-A6EA-8EB52AAF8140}">
      <dgm:prSet/>
      <dgm:spPr/>
      <dgm:t>
        <a:bodyPr/>
        <a:lstStyle/>
        <a:p>
          <a:endParaRPr lang="de-DE" sz="1400" b="1">
            <a:solidFill>
              <a:srgbClr val="000099"/>
            </a:solidFill>
            <a:effectLst>
              <a:outerShdw blurRad="38100" dist="38100" dir="2700000" algn="tl">
                <a:srgbClr val="000000">
                  <a:alpha val="43137"/>
                </a:srgbClr>
              </a:outerShdw>
            </a:effectLst>
          </a:endParaRPr>
        </a:p>
      </dgm:t>
    </dgm:pt>
    <dgm:pt modelId="{1C60F656-4D90-4A7C-BF0D-E8C4A5C13407}" type="sibTrans" cxnId="{580C9A67-D241-41E5-A6EA-8EB52AAF8140}">
      <dgm:prSet/>
      <dgm:spPr/>
      <dgm:t>
        <a:bodyPr/>
        <a:lstStyle/>
        <a:p>
          <a:endParaRPr lang="de-DE" sz="1400" b="1">
            <a:solidFill>
              <a:srgbClr val="000099"/>
            </a:solidFill>
            <a:effectLst>
              <a:outerShdw blurRad="38100" dist="38100" dir="2700000" algn="tl">
                <a:srgbClr val="000000">
                  <a:alpha val="43137"/>
                </a:srgbClr>
              </a:outerShdw>
            </a:effectLst>
          </a:endParaRPr>
        </a:p>
      </dgm:t>
    </dgm:pt>
    <dgm:pt modelId="{06C14EE8-112B-4582-B5AC-7504062B5590}">
      <dgm:prSet phldrT="[Text]" custT="1"/>
      <dgm:spPr>
        <a:solidFill>
          <a:srgbClr val="99FF33">
            <a:alpha val="89804"/>
          </a:srgbClr>
        </a:solidFill>
      </dgm:spPr>
      <dgm:t>
        <a:bodyPr/>
        <a:lstStyle/>
        <a:p>
          <a:r>
            <a:rPr lang="de-DE" sz="1800" b="0" dirty="0" smtClean="0">
              <a:solidFill>
                <a:srgbClr val="000099"/>
              </a:solidFill>
              <a:effectLst>
                <a:outerShdw blurRad="38100" dist="38100" dir="2700000" algn="tl">
                  <a:srgbClr val="000000">
                    <a:alpha val="43137"/>
                  </a:srgbClr>
                </a:outerShdw>
              </a:effectLst>
            </a:rPr>
            <a:t>Berührungen</a:t>
          </a:r>
          <a:endParaRPr lang="de-DE" sz="1800" b="0" dirty="0">
            <a:solidFill>
              <a:srgbClr val="000099"/>
            </a:solidFill>
            <a:effectLst>
              <a:outerShdw blurRad="38100" dist="38100" dir="2700000" algn="tl">
                <a:srgbClr val="000000">
                  <a:alpha val="43137"/>
                </a:srgbClr>
              </a:outerShdw>
            </a:effectLst>
          </a:endParaRPr>
        </a:p>
      </dgm:t>
    </dgm:pt>
    <dgm:pt modelId="{9C767523-6948-4F6F-BD93-E2B60BE1DA68}" type="parTrans" cxnId="{70BECAF0-A1FD-4B34-9CFA-F59F2973CEAF}">
      <dgm:prSet/>
      <dgm:spPr/>
      <dgm:t>
        <a:bodyPr/>
        <a:lstStyle/>
        <a:p>
          <a:endParaRPr lang="de-DE">
            <a:solidFill>
              <a:srgbClr val="000099"/>
            </a:solidFill>
          </a:endParaRPr>
        </a:p>
      </dgm:t>
    </dgm:pt>
    <dgm:pt modelId="{0FFE722A-F716-4F71-947F-53D7B2B2A533}" type="sibTrans" cxnId="{70BECAF0-A1FD-4B34-9CFA-F59F2973CEAF}">
      <dgm:prSet/>
      <dgm:spPr/>
      <dgm:t>
        <a:bodyPr/>
        <a:lstStyle/>
        <a:p>
          <a:endParaRPr lang="de-DE">
            <a:solidFill>
              <a:srgbClr val="000099"/>
            </a:solidFill>
          </a:endParaRPr>
        </a:p>
      </dgm:t>
    </dgm:pt>
    <dgm:pt modelId="{37AEDE6D-0F34-42D1-B397-C04E25EEA22C}">
      <dgm:prSet phldrT="[Text]" custT="1"/>
      <dgm:spPr>
        <a:solidFill>
          <a:srgbClr val="99FF33">
            <a:alpha val="89804"/>
          </a:srgbClr>
        </a:solidFill>
      </dgm:spPr>
      <dgm:t>
        <a:bodyPr/>
        <a:lstStyle/>
        <a:p>
          <a:r>
            <a:rPr lang="de-DE" sz="1800" b="0" dirty="0" smtClean="0">
              <a:solidFill>
                <a:srgbClr val="000099"/>
              </a:solidFill>
              <a:effectLst>
                <a:outerShdw blurRad="38100" dist="38100" dir="2700000" algn="tl">
                  <a:srgbClr val="000000">
                    <a:alpha val="43137"/>
                  </a:srgbClr>
                </a:outerShdw>
              </a:effectLst>
            </a:rPr>
            <a:t>Gerüche</a:t>
          </a:r>
          <a:endParaRPr lang="de-DE" sz="1800" b="0" dirty="0">
            <a:solidFill>
              <a:srgbClr val="000099"/>
            </a:solidFill>
            <a:effectLst>
              <a:outerShdw blurRad="38100" dist="38100" dir="2700000" algn="tl">
                <a:srgbClr val="000000">
                  <a:alpha val="43137"/>
                </a:srgbClr>
              </a:outerShdw>
            </a:effectLst>
          </a:endParaRPr>
        </a:p>
      </dgm:t>
    </dgm:pt>
    <dgm:pt modelId="{99C8067C-9F46-4D9E-8018-8B78B54CF4A4}" type="parTrans" cxnId="{D7C626B8-703C-4242-A8E5-5D00DEC9674F}">
      <dgm:prSet/>
      <dgm:spPr/>
      <dgm:t>
        <a:bodyPr/>
        <a:lstStyle/>
        <a:p>
          <a:endParaRPr lang="de-DE">
            <a:solidFill>
              <a:srgbClr val="000099"/>
            </a:solidFill>
          </a:endParaRPr>
        </a:p>
      </dgm:t>
    </dgm:pt>
    <dgm:pt modelId="{BDB238DF-D7B9-4601-BBB4-3EF30394DF69}" type="sibTrans" cxnId="{D7C626B8-703C-4242-A8E5-5D00DEC9674F}">
      <dgm:prSet/>
      <dgm:spPr/>
      <dgm:t>
        <a:bodyPr/>
        <a:lstStyle/>
        <a:p>
          <a:endParaRPr lang="de-DE">
            <a:solidFill>
              <a:srgbClr val="000099"/>
            </a:solidFill>
          </a:endParaRPr>
        </a:p>
      </dgm:t>
    </dgm:pt>
    <dgm:pt modelId="{7A72B25F-6301-454E-B039-2E56EE767BFE}">
      <dgm:prSet phldrT="[Text]" custT="1"/>
      <dgm:spPr>
        <a:solidFill>
          <a:srgbClr val="99FF33">
            <a:alpha val="89804"/>
          </a:srgbClr>
        </a:solidFill>
      </dgm:spPr>
      <dgm:t>
        <a:bodyPr/>
        <a:lstStyle/>
        <a:p>
          <a:r>
            <a:rPr lang="de-DE" sz="1800" b="1" u="sng" dirty="0" smtClean="0">
              <a:solidFill>
                <a:srgbClr val="000099"/>
              </a:solidFill>
              <a:effectLst/>
            </a:rPr>
            <a:t>TEXT</a:t>
          </a:r>
          <a:endParaRPr lang="de-DE" sz="1800" b="1" u="sng" dirty="0">
            <a:solidFill>
              <a:srgbClr val="000099"/>
            </a:solidFill>
            <a:effectLst/>
          </a:endParaRPr>
        </a:p>
      </dgm:t>
    </dgm:pt>
    <dgm:pt modelId="{114E481E-B28D-477C-97D9-7EF0A749D5EE}" type="parTrans" cxnId="{11F80258-1486-4EEA-9B1C-C6704C204373}">
      <dgm:prSet/>
      <dgm:spPr/>
      <dgm:t>
        <a:bodyPr/>
        <a:lstStyle/>
        <a:p>
          <a:endParaRPr lang="de-DE">
            <a:solidFill>
              <a:srgbClr val="000099"/>
            </a:solidFill>
          </a:endParaRPr>
        </a:p>
      </dgm:t>
    </dgm:pt>
    <dgm:pt modelId="{61FCE624-D8E6-4B07-951A-828C37689ADA}" type="sibTrans" cxnId="{11F80258-1486-4EEA-9B1C-C6704C204373}">
      <dgm:prSet/>
      <dgm:spPr/>
      <dgm:t>
        <a:bodyPr/>
        <a:lstStyle/>
        <a:p>
          <a:endParaRPr lang="de-DE">
            <a:solidFill>
              <a:srgbClr val="000099"/>
            </a:solidFill>
          </a:endParaRPr>
        </a:p>
      </dgm:t>
    </dgm:pt>
    <dgm:pt modelId="{6AFC7460-4A55-4891-BE21-904BDEB343E5}">
      <dgm:prSet phldrT="[Text]" custT="1"/>
      <dgm:spPr>
        <a:solidFill>
          <a:srgbClr val="99FF33">
            <a:alpha val="89804"/>
          </a:srgbClr>
        </a:solidFill>
      </dgm:spPr>
      <dgm:t>
        <a:bodyPr/>
        <a:lstStyle/>
        <a:p>
          <a:r>
            <a:rPr lang="de-DE" sz="1800" b="0" dirty="0" smtClean="0">
              <a:solidFill>
                <a:srgbClr val="000099"/>
              </a:solidFill>
              <a:effectLst>
                <a:outerShdw blurRad="38100" dist="38100" dir="2700000" algn="tl">
                  <a:srgbClr val="000000">
                    <a:alpha val="43137"/>
                  </a:srgbClr>
                </a:outerShdw>
              </a:effectLst>
            </a:rPr>
            <a:t>Mimik</a:t>
          </a:r>
          <a:endParaRPr lang="de-DE" sz="1800" b="0" dirty="0">
            <a:solidFill>
              <a:srgbClr val="000099"/>
            </a:solidFill>
          </a:endParaRPr>
        </a:p>
      </dgm:t>
    </dgm:pt>
    <dgm:pt modelId="{35779D0B-3369-4211-867A-01D68410D948}" type="parTrans" cxnId="{8C5A06D9-5431-422B-BA7A-13BE9C55A30C}">
      <dgm:prSet/>
      <dgm:spPr/>
      <dgm:t>
        <a:bodyPr/>
        <a:lstStyle/>
        <a:p>
          <a:endParaRPr lang="de-DE">
            <a:solidFill>
              <a:srgbClr val="000099"/>
            </a:solidFill>
          </a:endParaRPr>
        </a:p>
      </dgm:t>
    </dgm:pt>
    <dgm:pt modelId="{1DD46286-5B55-4B3C-8105-29459F95130B}" type="sibTrans" cxnId="{8C5A06D9-5431-422B-BA7A-13BE9C55A30C}">
      <dgm:prSet/>
      <dgm:spPr/>
      <dgm:t>
        <a:bodyPr/>
        <a:lstStyle/>
        <a:p>
          <a:endParaRPr lang="de-DE">
            <a:solidFill>
              <a:srgbClr val="000099"/>
            </a:solidFill>
          </a:endParaRPr>
        </a:p>
      </dgm:t>
    </dgm:pt>
    <dgm:pt modelId="{DA4F63DF-2CB5-47AF-931C-EBB9427AB643}">
      <dgm:prSet phldrT="[Text]" custT="1"/>
      <dgm:spPr>
        <a:solidFill>
          <a:srgbClr val="99FF33">
            <a:alpha val="89804"/>
          </a:srgbClr>
        </a:solidFill>
      </dgm:spPr>
      <dgm:t>
        <a:bodyPr/>
        <a:lstStyle/>
        <a:p>
          <a:r>
            <a:rPr lang="de-DE" sz="1800" b="0" dirty="0" smtClean="0">
              <a:solidFill>
                <a:srgbClr val="000099"/>
              </a:solidFill>
              <a:effectLst>
                <a:outerShdw blurRad="38100" dist="38100" dir="2700000" algn="tl">
                  <a:srgbClr val="000000">
                    <a:alpha val="43137"/>
                  </a:srgbClr>
                </a:outerShdw>
              </a:effectLst>
            </a:rPr>
            <a:t>Lautstärke</a:t>
          </a:r>
          <a:endParaRPr lang="de-DE" sz="1800" b="0" dirty="0">
            <a:solidFill>
              <a:srgbClr val="000099"/>
            </a:solidFill>
            <a:effectLst>
              <a:outerShdw blurRad="38100" dist="38100" dir="2700000" algn="tl">
                <a:srgbClr val="000000">
                  <a:alpha val="43137"/>
                </a:srgbClr>
              </a:outerShdw>
            </a:effectLst>
          </a:endParaRPr>
        </a:p>
      </dgm:t>
    </dgm:pt>
    <dgm:pt modelId="{39E81879-6C4B-426C-A892-BF77FC6FAB97}" type="parTrans" cxnId="{451C3CF9-54F0-401B-903A-398ABC3E5ED8}">
      <dgm:prSet/>
      <dgm:spPr/>
      <dgm:t>
        <a:bodyPr/>
        <a:lstStyle/>
        <a:p>
          <a:endParaRPr lang="de-DE"/>
        </a:p>
      </dgm:t>
    </dgm:pt>
    <dgm:pt modelId="{44C4A232-5156-44DF-B541-7DC88CA90A00}" type="sibTrans" cxnId="{451C3CF9-54F0-401B-903A-398ABC3E5ED8}">
      <dgm:prSet/>
      <dgm:spPr/>
      <dgm:t>
        <a:bodyPr/>
        <a:lstStyle/>
        <a:p>
          <a:endParaRPr lang="de-DE"/>
        </a:p>
      </dgm:t>
    </dgm:pt>
    <dgm:pt modelId="{3F49BFD0-7A43-4DED-9ECC-20D4D87EBF03}">
      <dgm:prSet phldrT="[Text]" custT="1"/>
      <dgm:spPr>
        <a:solidFill>
          <a:srgbClr val="99FF33">
            <a:alpha val="89804"/>
          </a:srgbClr>
        </a:solidFill>
      </dgm:spPr>
      <dgm:t>
        <a:bodyPr/>
        <a:lstStyle/>
        <a:p>
          <a:r>
            <a:rPr lang="de-DE" sz="1800" b="0" dirty="0" smtClean="0">
              <a:solidFill>
                <a:srgbClr val="000099"/>
              </a:solidFill>
              <a:effectLst>
                <a:outerShdw blurRad="38100" dist="38100" dir="2700000" algn="tl">
                  <a:srgbClr val="000000">
                    <a:alpha val="43137"/>
                  </a:srgbClr>
                </a:outerShdw>
              </a:effectLst>
            </a:rPr>
            <a:t>Blicke</a:t>
          </a:r>
          <a:endParaRPr lang="de-DE" sz="1800" b="0" dirty="0">
            <a:solidFill>
              <a:srgbClr val="000099"/>
            </a:solidFill>
          </a:endParaRPr>
        </a:p>
      </dgm:t>
    </dgm:pt>
    <dgm:pt modelId="{93D7CA13-180D-4BA0-A012-8AB5D1CADEB1}" type="parTrans" cxnId="{56EC68B7-CBDF-44BF-8CBD-E8051761D0FA}">
      <dgm:prSet/>
      <dgm:spPr/>
      <dgm:t>
        <a:bodyPr/>
        <a:lstStyle/>
        <a:p>
          <a:endParaRPr lang="de-DE"/>
        </a:p>
      </dgm:t>
    </dgm:pt>
    <dgm:pt modelId="{C2B8A09F-011A-469B-B07A-7A9B613EC379}" type="sibTrans" cxnId="{56EC68B7-CBDF-44BF-8CBD-E8051761D0FA}">
      <dgm:prSet/>
      <dgm:spPr/>
      <dgm:t>
        <a:bodyPr/>
        <a:lstStyle/>
        <a:p>
          <a:endParaRPr lang="de-DE"/>
        </a:p>
      </dgm:t>
    </dgm:pt>
    <dgm:pt modelId="{E2409686-235E-43EE-BE58-158CDFFA834B}" type="pres">
      <dgm:prSet presAssocID="{DCC35BDD-B801-477B-9AE6-352A5A5C4B09}" presName="theList" presStyleCnt="0">
        <dgm:presLayoutVars>
          <dgm:dir/>
          <dgm:animLvl val="lvl"/>
          <dgm:resizeHandles val="exact"/>
        </dgm:presLayoutVars>
      </dgm:prSet>
      <dgm:spPr/>
      <dgm:t>
        <a:bodyPr/>
        <a:lstStyle/>
        <a:p>
          <a:endParaRPr lang="de-DE"/>
        </a:p>
      </dgm:t>
    </dgm:pt>
    <dgm:pt modelId="{B89256CF-6C44-4BBE-9E42-64747E382432}" type="pres">
      <dgm:prSet presAssocID="{655A1580-5A6C-4B94-9893-5780763902A1}" presName="compNode" presStyleCnt="0"/>
      <dgm:spPr/>
    </dgm:pt>
    <dgm:pt modelId="{9C8C051F-B79B-4325-BE76-946C416366DC}" type="pres">
      <dgm:prSet presAssocID="{655A1580-5A6C-4B94-9893-5780763902A1}" presName="noGeometry" presStyleCnt="0"/>
      <dgm:spPr/>
    </dgm:pt>
    <dgm:pt modelId="{60A29FF2-6419-4F48-9B5A-A3B886D2D860}" type="pres">
      <dgm:prSet presAssocID="{655A1580-5A6C-4B94-9893-5780763902A1}" presName="childTextVisible" presStyleLbl="bgAccFollowNode1" presStyleIdx="0" presStyleCnt="1" custScaleX="119400" custScaleY="104008" custLinFactNeighborY="248">
        <dgm:presLayoutVars>
          <dgm:bulletEnabled val="1"/>
        </dgm:presLayoutVars>
      </dgm:prSet>
      <dgm:spPr/>
      <dgm:t>
        <a:bodyPr/>
        <a:lstStyle/>
        <a:p>
          <a:endParaRPr lang="de-DE"/>
        </a:p>
      </dgm:t>
    </dgm:pt>
    <dgm:pt modelId="{21E3D1A5-9731-45BD-8AE8-E07E262FB8EC}" type="pres">
      <dgm:prSet presAssocID="{655A1580-5A6C-4B94-9893-5780763902A1}" presName="childTextHidden" presStyleLbl="bgAccFollowNode1" presStyleIdx="0" presStyleCnt="1"/>
      <dgm:spPr/>
      <dgm:t>
        <a:bodyPr/>
        <a:lstStyle/>
        <a:p>
          <a:endParaRPr lang="de-DE"/>
        </a:p>
      </dgm:t>
    </dgm:pt>
    <dgm:pt modelId="{49433031-02B6-4CF3-9E03-88F69AC68F6B}" type="pres">
      <dgm:prSet presAssocID="{655A1580-5A6C-4B94-9893-5780763902A1}" presName="parentText" presStyleLbl="node1" presStyleIdx="0" presStyleCnt="1" custScaleX="87982" custScaleY="87982" custLinFactNeighborX="-9451">
        <dgm:presLayoutVars>
          <dgm:chMax val="1"/>
          <dgm:bulletEnabled val="1"/>
        </dgm:presLayoutVars>
      </dgm:prSet>
      <dgm:spPr/>
      <dgm:t>
        <a:bodyPr/>
        <a:lstStyle/>
        <a:p>
          <a:endParaRPr lang="de-DE"/>
        </a:p>
      </dgm:t>
    </dgm:pt>
  </dgm:ptLst>
  <dgm:cxnLst>
    <dgm:cxn modelId="{70BECAF0-A1FD-4B34-9CFA-F59F2973CEAF}" srcId="{655A1580-5A6C-4B94-9893-5780763902A1}" destId="{06C14EE8-112B-4582-B5AC-7504062B5590}" srcOrd="7" destOrd="0" parTransId="{9C767523-6948-4F6F-BD93-E2B60BE1DA68}" sibTransId="{0FFE722A-F716-4F71-947F-53D7B2B2A533}"/>
    <dgm:cxn modelId="{555EE31C-A560-4DC2-8F70-884AD5661AFD}" type="presOf" srcId="{DA4F63DF-2CB5-47AF-931C-EBB9427AB643}" destId="{60A29FF2-6419-4F48-9B5A-A3B886D2D860}" srcOrd="0" destOrd="2" presId="urn:microsoft.com/office/officeart/2005/8/layout/hProcess6"/>
    <dgm:cxn modelId="{31FE7B0B-3CAD-4AE6-A6B6-3431B11616A2}" type="presOf" srcId="{06C14EE8-112B-4582-B5AC-7504062B5590}" destId="{60A29FF2-6419-4F48-9B5A-A3B886D2D860}" srcOrd="0" destOrd="7" presId="urn:microsoft.com/office/officeart/2005/8/layout/hProcess6"/>
    <dgm:cxn modelId="{7F10ACDF-353F-4063-8C4B-8EC560BE3508}" type="presOf" srcId="{6AFC7460-4A55-4891-BE21-904BDEB343E5}" destId="{21E3D1A5-9731-45BD-8AE8-E07E262FB8EC}" srcOrd="1" destOrd="3" presId="urn:microsoft.com/office/officeart/2005/8/layout/hProcess6"/>
    <dgm:cxn modelId="{2C10A3E5-C06F-42CB-9EFB-DE15823B997E}" type="presOf" srcId="{7A72B25F-6301-454E-B039-2E56EE767BFE}" destId="{21E3D1A5-9731-45BD-8AE8-E07E262FB8EC}" srcOrd="1" destOrd="0" presId="urn:microsoft.com/office/officeart/2005/8/layout/hProcess6"/>
    <dgm:cxn modelId="{8C5A06D9-5431-422B-BA7A-13BE9C55A30C}" srcId="{655A1580-5A6C-4B94-9893-5780763902A1}" destId="{6AFC7460-4A55-4891-BE21-904BDEB343E5}" srcOrd="3" destOrd="0" parTransId="{35779D0B-3369-4211-867A-01D68410D948}" sibTransId="{1DD46286-5B55-4B3C-8105-29459F95130B}"/>
    <dgm:cxn modelId="{55F22F9C-D2CF-4EB8-96AF-91C4662C351A}" type="presOf" srcId="{655A1580-5A6C-4B94-9893-5780763902A1}" destId="{49433031-02B6-4CF3-9E03-88F69AC68F6B}" srcOrd="0" destOrd="0" presId="urn:microsoft.com/office/officeart/2005/8/layout/hProcess6"/>
    <dgm:cxn modelId="{E2E17D33-4C4D-41FC-A491-63DEA16C1D09}" type="presOf" srcId="{3CAB7DA3-AE61-423B-BEC3-E2E8C59D388B}" destId="{60A29FF2-6419-4F48-9B5A-A3B886D2D860}" srcOrd="0" destOrd="5" presId="urn:microsoft.com/office/officeart/2005/8/layout/hProcess6"/>
    <dgm:cxn modelId="{5B175D3B-4751-41E3-A2BD-02423DF8E306}" type="presOf" srcId="{3CAB7DA3-AE61-423B-BEC3-E2E8C59D388B}" destId="{21E3D1A5-9731-45BD-8AE8-E07E262FB8EC}" srcOrd="1" destOrd="5" presId="urn:microsoft.com/office/officeart/2005/8/layout/hProcess6"/>
    <dgm:cxn modelId="{9CC4CA16-39FE-472B-A8DE-75DFEFC9A75F}" type="presOf" srcId="{7A72B25F-6301-454E-B039-2E56EE767BFE}" destId="{60A29FF2-6419-4F48-9B5A-A3B886D2D860}" srcOrd="0" destOrd="0" presId="urn:microsoft.com/office/officeart/2005/8/layout/hProcess6"/>
    <dgm:cxn modelId="{56EC68B7-CBDF-44BF-8CBD-E8051761D0FA}" srcId="{655A1580-5A6C-4B94-9893-5780763902A1}" destId="{3F49BFD0-7A43-4DED-9ECC-20D4D87EBF03}" srcOrd="4" destOrd="0" parTransId="{93D7CA13-180D-4BA0-A012-8AB5D1CADEB1}" sibTransId="{C2B8A09F-011A-469B-B07A-7A9B613EC379}"/>
    <dgm:cxn modelId="{A4B9DCD3-65D7-48A9-9AD0-A690E4E43F09}" type="presOf" srcId="{A9BDB1C9-493A-4F82-BB61-9B691E948F0D}" destId="{60A29FF2-6419-4F48-9B5A-A3B886D2D860}" srcOrd="0" destOrd="6" presId="urn:microsoft.com/office/officeart/2005/8/layout/hProcess6"/>
    <dgm:cxn modelId="{F1DAC687-A213-4566-9D32-A191AD4AD262}" type="presOf" srcId="{3F49BFD0-7A43-4DED-9ECC-20D4D87EBF03}" destId="{60A29FF2-6419-4F48-9B5A-A3B886D2D860}" srcOrd="0" destOrd="4" presId="urn:microsoft.com/office/officeart/2005/8/layout/hProcess6"/>
    <dgm:cxn modelId="{EEAB56D0-2F28-4E11-8E2B-D999B6B32CAC}" type="presOf" srcId="{B40A2402-8C69-48AC-80DF-A82ADAD861D4}" destId="{60A29FF2-6419-4F48-9B5A-A3B886D2D860}" srcOrd="0" destOrd="1" presId="urn:microsoft.com/office/officeart/2005/8/layout/hProcess6"/>
    <dgm:cxn modelId="{73F25087-332D-4D28-9303-DD3F3025EBFF}" type="presOf" srcId="{06C14EE8-112B-4582-B5AC-7504062B5590}" destId="{21E3D1A5-9731-45BD-8AE8-E07E262FB8EC}" srcOrd="1" destOrd="7" presId="urn:microsoft.com/office/officeart/2005/8/layout/hProcess6"/>
    <dgm:cxn modelId="{4351A32F-41A5-4A11-9FCB-346EDBD93DA7}" srcId="{655A1580-5A6C-4B94-9893-5780763902A1}" destId="{3CAB7DA3-AE61-423B-BEC3-E2E8C59D388B}" srcOrd="5" destOrd="0" parTransId="{6BADB708-E602-4A31-8002-A42F7069779B}" sibTransId="{7CF29CEC-825E-4BC1-975C-219614562937}"/>
    <dgm:cxn modelId="{E72B4623-A03B-475A-990D-7970406A493F}" type="presOf" srcId="{3F49BFD0-7A43-4DED-9ECC-20D4D87EBF03}" destId="{21E3D1A5-9731-45BD-8AE8-E07E262FB8EC}" srcOrd="1" destOrd="4" presId="urn:microsoft.com/office/officeart/2005/8/layout/hProcess6"/>
    <dgm:cxn modelId="{89A15C3F-C42A-4301-9AAC-E8C640939FC0}" srcId="{DCC35BDD-B801-477B-9AE6-352A5A5C4B09}" destId="{655A1580-5A6C-4B94-9893-5780763902A1}" srcOrd="0" destOrd="0" parTransId="{BF85F992-BD18-4F6B-8CD0-05A1EDE9AB69}" sibTransId="{2CF215B1-85D2-49CC-9A75-F86AF67642EF}"/>
    <dgm:cxn modelId="{1DB08629-E853-4F6E-8808-D7EC8AC44572}" type="presOf" srcId="{37AEDE6D-0F34-42D1-B397-C04E25EEA22C}" destId="{60A29FF2-6419-4F48-9B5A-A3B886D2D860}" srcOrd="0" destOrd="8" presId="urn:microsoft.com/office/officeart/2005/8/layout/hProcess6"/>
    <dgm:cxn modelId="{451C3CF9-54F0-401B-903A-398ABC3E5ED8}" srcId="{655A1580-5A6C-4B94-9893-5780763902A1}" destId="{DA4F63DF-2CB5-47AF-931C-EBB9427AB643}" srcOrd="2" destOrd="0" parTransId="{39E81879-6C4B-426C-A892-BF77FC6FAB97}" sibTransId="{44C4A232-5156-44DF-B541-7DC88CA90A00}"/>
    <dgm:cxn modelId="{24A914CC-1E97-466E-B6A4-E109E24317A1}" type="presOf" srcId="{A9BDB1C9-493A-4F82-BB61-9B691E948F0D}" destId="{21E3D1A5-9731-45BD-8AE8-E07E262FB8EC}" srcOrd="1" destOrd="6" presId="urn:microsoft.com/office/officeart/2005/8/layout/hProcess6"/>
    <dgm:cxn modelId="{32A35121-629F-4CDA-BBAB-954C4149C187}" srcId="{655A1580-5A6C-4B94-9893-5780763902A1}" destId="{B40A2402-8C69-48AC-80DF-A82ADAD861D4}" srcOrd="1" destOrd="0" parTransId="{31644C5D-FD98-4735-A8E5-FBBB8E744630}" sibTransId="{795C8495-5CDA-421D-A5D6-4B2080722386}"/>
    <dgm:cxn modelId="{316C38C3-471E-45FD-A55D-A0590A2E7EA3}" type="presOf" srcId="{37AEDE6D-0F34-42D1-B397-C04E25EEA22C}" destId="{21E3D1A5-9731-45BD-8AE8-E07E262FB8EC}" srcOrd="1" destOrd="8" presId="urn:microsoft.com/office/officeart/2005/8/layout/hProcess6"/>
    <dgm:cxn modelId="{4675E216-9DF4-4288-B57D-821C1FF06F03}" type="presOf" srcId="{DA4F63DF-2CB5-47AF-931C-EBB9427AB643}" destId="{21E3D1A5-9731-45BD-8AE8-E07E262FB8EC}" srcOrd="1" destOrd="2" presId="urn:microsoft.com/office/officeart/2005/8/layout/hProcess6"/>
    <dgm:cxn modelId="{11F80258-1486-4EEA-9B1C-C6704C204373}" srcId="{655A1580-5A6C-4B94-9893-5780763902A1}" destId="{7A72B25F-6301-454E-B039-2E56EE767BFE}" srcOrd="0" destOrd="0" parTransId="{114E481E-B28D-477C-97D9-7EF0A749D5EE}" sibTransId="{61FCE624-D8E6-4B07-951A-828C37689ADA}"/>
    <dgm:cxn modelId="{D7C626B8-703C-4242-A8E5-5D00DEC9674F}" srcId="{655A1580-5A6C-4B94-9893-5780763902A1}" destId="{37AEDE6D-0F34-42D1-B397-C04E25EEA22C}" srcOrd="8" destOrd="0" parTransId="{99C8067C-9F46-4D9E-8018-8B78B54CF4A4}" sibTransId="{BDB238DF-D7B9-4601-BBB4-3EF30394DF69}"/>
    <dgm:cxn modelId="{8803445B-8DBA-4FC8-81B4-5098F97A0EC3}" type="presOf" srcId="{6AFC7460-4A55-4891-BE21-904BDEB343E5}" destId="{60A29FF2-6419-4F48-9B5A-A3B886D2D860}" srcOrd="0" destOrd="3" presId="urn:microsoft.com/office/officeart/2005/8/layout/hProcess6"/>
    <dgm:cxn modelId="{AB346113-0BFA-4D62-93B8-3FDBF50DB57F}" type="presOf" srcId="{DCC35BDD-B801-477B-9AE6-352A5A5C4B09}" destId="{E2409686-235E-43EE-BE58-158CDFFA834B}" srcOrd="0" destOrd="0" presId="urn:microsoft.com/office/officeart/2005/8/layout/hProcess6"/>
    <dgm:cxn modelId="{580C9A67-D241-41E5-A6EA-8EB52AAF8140}" srcId="{655A1580-5A6C-4B94-9893-5780763902A1}" destId="{A9BDB1C9-493A-4F82-BB61-9B691E948F0D}" srcOrd="6" destOrd="0" parTransId="{4E942009-2457-4A99-BE02-9265278ADDEE}" sibTransId="{1C60F656-4D90-4A7C-BF0D-E8C4A5C13407}"/>
    <dgm:cxn modelId="{83A39B92-4318-4F04-A423-96E899FC99F2}" type="presOf" srcId="{B40A2402-8C69-48AC-80DF-A82ADAD861D4}" destId="{21E3D1A5-9731-45BD-8AE8-E07E262FB8EC}" srcOrd="1" destOrd="1" presId="urn:microsoft.com/office/officeart/2005/8/layout/hProcess6"/>
    <dgm:cxn modelId="{90522F13-9DA6-4A27-86E3-F80D74FEBDFC}" type="presParOf" srcId="{E2409686-235E-43EE-BE58-158CDFFA834B}" destId="{B89256CF-6C44-4BBE-9E42-64747E382432}" srcOrd="0" destOrd="0" presId="urn:microsoft.com/office/officeart/2005/8/layout/hProcess6"/>
    <dgm:cxn modelId="{C4B6C78F-AD72-4F24-A9AE-131D01E64421}" type="presParOf" srcId="{B89256CF-6C44-4BBE-9E42-64747E382432}" destId="{9C8C051F-B79B-4325-BE76-946C416366DC}" srcOrd="0" destOrd="0" presId="urn:microsoft.com/office/officeart/2005/8/layout/hProcess6"/>
    <dgm:cxn modelId="{882F91B4-C975-4848-9B4D-C13619BFC5AC}" type="presParOf" srcId="{B89256CF-6C44-4BBE-9E42-64747E382432}" destId="{60A29FF2-6419-4F48-9B5A-A3B886D2D860}" srcOrd="1" destOrd="0" presId="urn:microsoft.com/office/officeart/2005/8/layout/hProcess6"/>
    <dgm:cxn modelId="{48F40230-B149-456B-97BF-EC708861EC44}" type="presParOf" srcId="{B89256CF-6C44-4BBE-9E42-64747E382432}" destId="{21E3D1A5-9731-45BD-8AE8-E07E262FB8EC}" srcOrd="2" destOrd="0" presId="urn:microsoft.com/office/officeart/2005/8/layout/hProcess6"/>
    <dgm:cxn modelId="{BA0420FB-CFDF-4C1E-8CD4-341B6F72AB7E}" type="presParOf" srcId="{B89256CF-6C44-4BBE-9E42-64747E382432}" destId="{49433031-02B6-4CF3-9E03-88F69AC68F6B}" srcOrd="3" destOrd="0" presId="urn:microsoft.com/office/officeart/2005/8/layout/hProcess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29FF2-6419-4F48-9B5A-A3B886D2D860}">
      <dsp:nvSpPr>
        <dsp:cNvPr id="0" name=""/>
        <dsp:cNvSpPr/>
      </dsp:nvSpPr>
      <dsp:spPr>
        <a:xfrm>
          <a:off x="579198" y="44080"/>
          <a:ext cx="5239310" cy="2565769"/>
        </a:xfrm>
        <a:prstGeom prst="rightArrow">
          <a:avLst>
            <a:gd name="adj1" fmla="val 70000"/>
            <a:gd name="adj2" fmla="val 50000"/>
          </a:avLst>
        </a:prstGeom>
        <a:solidFill>
          <a:srgbClr val="FFFF00">
            <a:alpha val="90000"/>
          </a:srgb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11430" rIns="22860" bIns="11430" numCol="1" spcCol="1270" anchor="ctr" anchorCtr="0">
          <a:noAutofit/>
        </a:bodyPr>
        <a:lstStyle/>
        <a:p>
          <a:pPr marL="171450" lvl="1" indent="-171450" algn="l" defTabSz="800100">
            <a:lnSpc>
              <a:spcPct val="90000"/>
            </a:lnSpc>
            <a:spcBef>
              <a:spcPct val="0"/>
            </a:spcBef>
            <a:spcAft>
              <a:spcPct val="15000"/>
            </a:spcAft>
            <a:buChar char="••"/>
          </a:pPr>
          <a:r>
            <a:rPr lang="de-DE" sz="1800" b="1" u="sng" kern="1200" dirty="0" smtClean="0">
              <a:solidFill>
                <a:srgbClr val="000099"/>
              </a:solidFill>
              <a:effectLst/>
            </a:rPr>
            <a:t>TEXT</a:t>
          </a:r>
          <a:endParaRPr lang="de-DE" sz="1800" b="1" u="sng" kern="1200" dirty="0">
            <a:solidFill>
              <a:srgbClr val="000099"/>
            </a:solidFill>
            <a:effectLst/>
          </a:endParaRPr>
        </a:p>
        <a:p>
          <a:pPr marL="171450" lvl="1" indent="-171450" algn="l" defTabSz="800100">
            <a:lnSpc>
              <a:spcPct val="90000"/>
            </a:lnSpc>
            <a:spcBef>
              <a:spcPct val="0"/>
            </a:spcBef>
            <a:spcAft>
              <a:spcPct val="15000"/>
            </a:spcAft>
            <a:buChar char="••"/>
          </a:pPr>
          <a:r>
            <a:rPr lang="de-DE" sz="1800" b="0" kern="1200" dirty="0" smtClean="0">
              <a:solidFill>
                <a:srgbClr val="000099"/>
              </a:solidFill>
              <a:effectLst>
                <a:outerShdw blurRad="38100" dist="38100" dir="2700000" algn="tl">
                  <a:srgbClr val="000000">
                    <a:alpha val="43137"/>
                  </a:srgbClr>
                </a:outerShdw>
              </a:effectLst>
              <a:sym typeface="Wingdings" panose="05000000000000000000" pitchFamily="2" charset="2"/>
            </a:rPr>
            <a:t>  </a:t>
          </a:r>
          <a:r>
            <a:rPr lang="de-DE" sz="1800" b="0" kern="1200" dirty="0" smtClean="0">
              <a:solidFill>
                <a:srgbClr val="000099"/>
              </a:solidFill>
              <a:effectLst>
                <a:outerShdw blurRad="38100" dist="38100" dir="2700000" algn="tl">
                  <a:srgbClr val="000000">
                    <a:alpha val="43137"/>
                  </a:srgbClr>
                </a:outerShdw>
              </a:effectLst>
            </a:rPr>
            <a:t>!!! ??? ^^</a:t>
          </a:r>
          <a:endParaRPr lang="de-DE" sz="1800" b="0" kern="1200" dirty="0">
            <a:solidFill>
              <a:srgbClr val="000099"/>
            </a:solidFill>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de-DE" sz="1800" b="0" kern="1200" dirty="0" err="1" smtClean="0">
              <a:solidFill>
                <a:srgbClr val="000099"/>
              </a:solidFill>
              <a:effectLst>
                <a:outerShdw blurRad="38100" dist="38100" dir="2700000" algn="tl">
                  <a:srgbClr val="000000">
                    <a:alpha val="43137"/>
                  </a:srgbClr>
                </a:outerShdw>
              </a:effectLst>
            </a:rPr>
            <a:t>Memes</a:t>
          </a:r>
          <a:endParaRPr lang="de-DE" sz="1800" b="0" kern="1200" dirty="0">
            <a:solidFill>
              <a:srgbClr val="000099"/>
            </a:solidFill>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de-DE" sz="1800" b="0" kern="1200" dirty="0" smtClean="0">
              <a:solidFill>
                <a:srgbClr val="000099"/>
              </a:solidFill>
              <a:effectLst>
                <a:outerShdw blurRad="38100" dist="38100" dir="2700000" algn="tl">
                  <a:srgbClr val="000000">
                    <a:alpha val="43137"/>
                  </a:srgbClr>
                </a:outerShdw>
              </a:effectLst>
            </a:rPr>
            <a:t>GROSSSCHREIBUNG</a:t>
          </a:r>
          <a:endParaRPr lang="de-DE" sz="1800" b="0" kern="1200" dirty="0">
            <a:solidFill>
              <a:srgbClr val="000099"/>
            </a:solidFill>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de-DE" sz="1800" b="1" kern="1200" dirty="0" smtClean="0">
              <a:solidFill>
                <a:srgbClr val="FF0000"/>
              </a:solidFill>
              <a:effectLst>
                <a:outerShdw blurRad="38100" dist="38100" dir="2700000" algn="tl">
                  <a:srgbClr val="000000">
                    <a:alpha val="43137"/>
                  </a:srgbClr>
                </a:outerShdw>
              </a:effectLst>
            </a:rPr>
            <a:t>Hemmschwellen sinken!</a:t>
          </a:r>
          <a:endParaRPr lang="de-DE" sz="1800" b="1" kern="1200" dirty="0">
            <a:solidFill>
              <a:srgbClr val="FF0000"/>
            </a:solidFill>
            <a:effectLst>
              <a:outerShdw blurRad="38100" dist="38100" dir="2700000" algn="tl">
                <a:srgbClr val="000000">
                  <a:alpha val="43137"/>
                </a:srgbClr>
              </a:outerShdw>
            </a:effectLst>
          </a:endParaRPr>
        </a:p>
      </dsp:txBody>
      <dsp:txXfrm>
        <a:off x="1889025" y="428945"/>
        <a:ext cx="3031463" cy="1796039"/>
      </dsp:txXfrm>
    </dsp:sp>
    <dsp:sp modelId="{49433031-02B6-4CF3-9E03-88F69AC68F6B}">
      <dsp:nvSpPr>
        <dsp:cNvPr id="0" name=""/>
        <dsp:cNvSpPr/>
      </dsp:nvSpPr>
      <dsp:spPr>
        <a:xfrm>
          <a:off x="0" y="432378"/>
          <a:ext cx="1799999" cy="1799999"/>
        </a:xfrm>
        <a:prstGeom prst="ellipse">
          <a:avLst/>
        </a:prstGeom>
        <a:gradFill flip="none" rotWithShape="1">
          <a:gsLst>
            <a:gs pos="0">
              <a:srgbClr val="FFFF00"/>
            </a:gs>
            <a:gs pos="52000">
              <a:srgbClr val="FFC000"/>
            </a:gs>
            <a:gs pos="100000">
              <a:srgbClr val="FF0000"/>
            </a:gs>
          </a:gsLst>
          <a:lin ang="54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de-DE" sz="2000" b="1" kern="1200" dirty="0" smtClean="0">
              <a:solidFill>
                <a:srgbClr val="000099"/>
              </a:solidFill>
              <a:effectLst>
                <a:outerShdw blurRad="38100" dist="38100" dir="2700000" algn="tl">
                  <a:srgbClr val="000000">
                    <a:alpha val="43137"/>
                  </a:srgbClr>
                </a:outerShdw>
              </a:effectLst>
            </a:rPr>
            <a:t>Nachricht</a:t>
          </a:r>
          <a:endParaRPr lang="de-DE" sz="2000" b="1" kern="1200" dirty="0">
            <a:solidFill>
              <a:srgbClr val="000099"/>
            </a:solidFill>
            <a:effectLst>
              <a:outerShdw blurRad="38100" dist="38100" dir="2700000" algn="tl">
                <a:srgbClr val="000000">
                  <a:alpha val="43137"/>
                </a:srgbClr>
              </a:outerShdw>
            </a:effectLst>
          </a:endParaRPr>
        </a:p>
      </dsp:txBody>
      <dsp:txXfrm>
        <a:off x="263604" y="695982"/>
        <a:ext cx="1272791" cy="12727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29FF2-6419-4F48-9B5A-A3B886D2D860}">
      <dsp:nvSpPr>
        <dsp:cNvPr id="0" name=""/>
        <dsp:cNvSpPr/>
      </dsp:nvSpPr>
      <dsp:spPr>
        <a:xfrm>
          <a:off x="878008" y="-71676"/>
          <a:ext cx="4885526" cy="3720041"/>
        </a:xfrm>
        <a:prstGeom prst="rightArrow">
          <a:avLst>
            <a:gd name="adj1" fmla="val 70000"/>
            <a:gd name="adj2" fmla="val 50000"/>
          </a:avLst>
        </a:prstGeom>
        <a:solidFill>
          <a:srgbClr val="99FF33">
            <a:alpha val="89804"/>
          </a:srgb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11430" rIns="22860" bIns="11430" numCol="1" spcCol="1270" anchor="ctr" anchorCtr="0">
          <a:noAutofit/>
        </a:bodyPr>
        <a:lstStyle/>
        <a:p>
          <a:pPr marL="171450" lvl="1" indent="-171450" algn="l" defTabSz="800100">
            <a:lnSpc>
              <a:spcPct val="90000"/>
            </a:lnSpc>
            <a:spcBef>
              <a:spcPct val="0"/>
            </a:spcBef>
            <a:spcAft>
              <a:spcPct val="15000"/>
            </a:spcAft>
            <a:buChar char="••"/>
          </a:pPr>
          <a:r>
            <a:rPr lang="de-DE" sz="1800" b="1" u="sng" kern="1200" dirty="0" smtClean="0">
              <a:solidFill>
                <a:srgbClr val="000099"/>
              </a:solidFill>
              <a:effectLst/>
            </a:rPr>
            <a:t>TEXT</a:t>
          </a:r>
          <a:endParaRPr lang="de-DE" sz="1800" b="1" u="sng" kern="1200" dirty="0">
            <a:solidFill>
              <a:srgbClr val="000099"/>
            </a:solidFill>
            <a:effectLst/>
          </a:endParaRPr>
        </a:p>
        <a:p>
          <a:pPr marL="171450" lvl="1" indent="-171450" algn="l" defTabSz="800100">
            <a:lnSpc>
              <a:spcPct val="90000"/>
            </a:lnSpc>
            <a:spcBef>
              <a:spcPct val="0"/>
            </a:spcBef>
            <a:spcAft>
              <a:spcPct val="15000"/>
            </a:spcAft>
            <a:buChar char="••"/>
          </a:pPr>
          <a:r>
            <a:rPr lang="de-DE" sz="1800" b="0" kern="1200" dirty="0" smtClean="0">
              <a:solidFill>
                <a:srgbClr val="000099"/>
              </a:solidFill>
              <a:effectLst>
                <a:outerShdw blurRad="38100" dist="38100" dir="2700000" algn="tl">
                  <a:srgbClr val="000000">
                    <a:alpha val="43137"/>
                  </a:srgbClr>
                </a:outerShdw>
              </a:effectLst>
            </a:rPr>
            <a:t>Tonfall</a:t>
          </a:r>
          <a:endParaRPr lang="de-DE" sz="1800" b="0" kern="1200" dirty="0">
            <a:solidFill>
              <a:srgbClr val="000099"/>
            </a:solidFill>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de-DE" sz="1800" b="0" kern="1200" dirty="0" smtClean="0">
              <a:solidFill>
                <a:srgbClr val="000099"/>
              </a:solidFill>
              <a:effectLst>
                <a:outerShdw blurRad="38100" dist="38100" dir="2700000" algn="tl">
                  <a:srgbClr val="000000">
                    <a:alpha val="43137"/>
                  </a:srgbClr>
                </a:outerShdw>
              </a:effectLst>
            </a:rPr>
            <a:t>Lautstärke</a:t>
          </a:r>
          <a:endParaRPr lang="de-DE" sz="1800" b="0" kern="1200" dirty="0">
            <a:solidFill>
              <a:srgbClr val="000099"/>
            </a:solidFill>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de-DE" sz="1800" b="0" kern="1200" dirty="0" smtClean="0">
              <a:solidFill>
                <a:srgbClr val="000099"/>
              </a:solidFill>
              <a:effectLst>
                <a:outerShdw blurRad="38100" dist="38100" dir="2700000" algn="tl">
                  <a:srgbClr val="000000">
                    <a:alpha val="43137"/>
                  </a:srgbClr>
                </a:outerShdw>
              </a:effectLst>
            </a:rPr>
            <a:t>Mimik</a:t>
          </a:r>
          <a:endParaRPr lang="de-DE" sz="1800" b="0" kern="1200" dirty="0">
            <a:solidFill>
              <a:srgbClr val="000099"/>
            </a:solidFill>
          </a:endParaRPr>
        </a:p>
        <a:p>
          <a:pPr marL="171450" lvl="1" indent="-171450" algn="l" defTabSz="800100">
            <a:lnSpc>
              <a:spcPct val="90000"/>
            </a:lnSpc>
            <a:spcBef>
              <a:spcPct val="0"/>
            </a:spcBef>
            <a:spcAft>
              <a:spcPct val="15000"/>
            </a:spcAft>
            <a:buChar char="••"/>
          </a:pPr>
          <a:r>
            <a:rPr lang="de-DE" sz="1800" b="0" kern="1200" dirty="0" smtClean="0">
              <a:solidFill>
                <a:srgbClr val="000099"/>
              </a:solidFill>
              <a:effectLst>
                <a:outerShdw blurRad="38100" dist="38100" dir="2700000" algn="tl">
                  <a:srgbClr val="000000">
                    <a:alpha val="43137"/>
                  </a:srgbClr>
                </a:outerShdw>
              </a:effectLst>
            </a:rPr>
            <a:t>Blicke</a:t>
          </a:r>
          <a:endParaRPr lang="de-DE" sz="1800" b="0" kern="1200" dirty="0">
            <a:solidFill>
              <a:srgbClr val="000099"/>
            </a:solidFill>
          </a:endParaRPr>
        </a:p>
        <a:p>
          <a:pPr marL="171450" lvl="1" indent="-171450" algn="l" defTabSz="800100">
            <a:lnSpc>
              <a:spcPct val="90000"/>
            </a:lnSpc>
            <a:spcBef>
              <a:spcPct val="0"/>
            </a:spcBef>
            <a:spcAft>
              <a:spcPct val="15000"/>
            </a:spcAft>
            <a:buChar char="••"/>
          </a:pPr>
          <a:r>
            <a:rPr lang="de-DE" sz="1800" b="0" kern="1200" dirty="0" smtClean="0">
              <a:solidFill>
                <a:srgbClr val="000099"/>
              </a:solidFill>
              <a:effectLst>
                <a:outerShdw blurRad="38100" dist="38100" dir="2700000" algn="tl">
                  <a:srgbClr val="000000">
                    <a:alpha val="43137"/>
                  </a:srgbClr>
                </a:outerShdw>
              </a:effectLst>
            </a:rPr>
            <a:t>Gestik</a:t>
          </a:r>
          <a:endParaRPr lang="de-DE" sz="1800" b="0" kern="1200" dirty="0">
            <a:solidFill>
              <a:srgbClr val="000099"/>
            </a:solidFill>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de-DE" sz="1800" b="0" kern="1200" dirty="0" smtClean="0">
              <a:solidFill>
                <a:srgbClr val="000099"/>
              </a:solidFill>
              <a:effectLst>
                <a:outerShdw blurRad="38100" dist="38100" dir="2700000" algn="tl">
                  <a:srgbClr val="000000">
                    <a:alpha val="43137"/>
                  </a:srgbClr>
                </a:outerShdw>
              </a:effectLst>
            </a:rPr>
            <a:t>Körperhaltung</a:t>
          </a:r>
          <a:endParaRPr lang="de-DE" sz="1800" b="0" kern="1200" dirty="0">
            <a:solidFill>
              <a:srgbClr val="000099"/>
            </a:solidFill>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de-DE" sz="1800" b="0" kern="1200" dirty="0" smtClean="0">
              <a:solidFill>
                <a:srgbClr val="000099"/>
              </a:solidFill>
              <a:effectLst>
                <a:outerShdw blurRad="38100" dist="38100" dir="2700000" algn="tl">
                  <a:srgbClr val="000000">
                    <a:alpha val="43137"/>
                  </a:srgbClr>
                </a:outerShdw>
              </a:effectLst>
            </a:rPr>
            <a:t>Berührungen</a:t>
          </a:r>
          <a:endParaRPr lang="de-DE" sz="1800" b="0" kern="1200" dirty="0">
            <a:solidFill>
              <a:srgbClr val="000099"/>
            </a:solidFill>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de-DE" sz="1800" b="0" kern="1200" dirty="0" smtClean="0">
              <a:solidFill>
                <a:srgbClr val="000099"/>
              </a:solidFill>
              <a:effectLst>
                <a:outerShdw blurRad="38100" dist="38100" dir="2700000" algn="tl">
                  <a:srgbClr val="000000">
                    <a:alpha val="43137"/>
                  </a:srgbClr>
                </a:outerShdw>
              </a:effectLst>
            </a:rPr>
            <a:t>Gerüche</a:t>
          </a:r>
          <a:endParaRPr lang="de-DE" sz="1800" b="0" kern="1200" dirty="0">
            <a:solidFill>
              <a:srgbClr val="000099"/>
            </a:solidFill>
            <a:effectLst>
              <a:outerShdw blurRad="38100" dist="38100" dir="2700000" algn="tl">
                <a:srgbClr val="000000">
                  <a:alpha val="43137"/>
                </a:srgbClr>
              </a:outerShdw>
            </a:effectLst>
          </a:endParaRPr>
        </a:p>
      </dsp:txBody>
      <dsp:txXfrm>
        <a:off x="2099390" y="486330"/>
        <a:ext cx="2381694" cy="2604029"/>
      </dsp:txXfrm>
    </dsp:sp>
    <dsp:sp modelId="{49433031-02B6-4CF3-9E03-88F69AC68F6B}">
      <dsp:nvSpPr>
        <dsp:cNvPr id="0" name=""/>
        <dsp:cNvSpPr/>
      </dsp:nvSpPr>
      <dsp:spPr>
        <a:xfrm>
          <a:off x="181555" y="888347"/>
          <a:ext cx="1799993" cy="1799993"/>
        </a:xfrm>
        <a:prstGeom prst="ellipse">
          <a:avLst/>
        </a:prstGeom>
        <a:gradFill rotWithShape="0">
          <a:gsLst>
            <a:gs pos="0">
              <a:srgbClr val="00B050"/>
            </a:gs>
            <a:gs pos="80000">
              <a:srgbClr val="66FF33"/>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de-DE" sz="2000" b="1" kern="1200" dirty="0" smtClean="0">
              <a:solidFill>
                <a:srgbClr val="000099"/>
              </a:solidFill>
              <a:effectLst>
                <a:outerShdw blurRad="38100" dist="38100" dir="2700000" algn="tl">
                  <a:srgbClr val="000000">
                    <a:alpha val="43137"/>
                  </a:srgbClr>
                </a:outerShdw>
              </a:effectLst>
            </a:rPr>
            <a:t>Nachricht</a:t>
          </a:r>
          <a:endParaRPr lang="de-DE" sz="2000" b="1" kern="1200" dirty="0">
            <a:solidFill>
              <a:srgbClr val="000099"/>
            </a:solidFill>
            <a:effectLst>
              <a:outerShdw blurRad="38100" dist="38100" dir="2700000" algn="tl">
                <a:srgbClr val="000000">
                  <a:alpha val="43137"/>
                </a:srgbClr>
              </a:outerShdw>
            </a:effectLst>
          </a:endParaRPr>
        </a:p>
      </dsp:txBody>
      <dsp:txXfrm>
        <a:off x="445158" y="1151950"/>
        <a:ext cx="1272787" cy="127278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851" name="Rectangle 3"/>
          <p:cNvSpPr>
            <a:spLocks noGrp="1" noChangeArrowheads="1"/>
          </p:cNvSpPr>
          <p:nvPr>
            <p:ph type="dt" sz="quarter" idx="1"/>
          </p:nvPr>
        </p:nvSpPr>
        <p:spPr bwMode="auto">
          <a:xfrm>
            <a:off x="3760788" y="0"/>
            <a:ext cx="2878137" cy="495300"/>
          </a:xfrm>
          <a:prstGeom prst="rect">
            <a:avLst/>
          </a:prstGeom>
          <a:noFill/>
          <a:ln w="9525">
            <a:noFill/>
            <a:miter lim="800000"/>
            <a:headEnd/>
            <a:tailEnd/>
          </a:ln>
          <a:effectLst/>
        </p:spPr>
        <p:txBody>
          <a:bodyPr vert="horz" wrap="square" lIns="92105" tIns="46053" rIns="92105" bIns="46053" numCol="1" anchor="t" anchorCtr="0" compatLnSpc="1">
            <a:prstTxWarp prst="textNoShape">
              <a:avLst/>
            </a:prstTxWarp>
          </a:bodyPr>
          <a:lstStyle>
            <a:lvl1pPr algn="r" defTabSz="452438" eaLnBrk="0" hangingPunct="0">
              <a:buClr>
                <a:srgbClr val="000000"/>
              </a:buClr>
              <a:buSzPct val="100000"/>
              <a:buFont typeface="Times New Roman" pitchFamily="18" charset="0"/>
              <a:buNone/>
              <a:defRPr sz="1200">
                <a:solidFill>
                  <a:srgbClr val="000000"/>
                </a:solidFill>
                <a:latin typeface="Arial" charset="0"/>
              </a:defRPr>
            </a:lvl1pPr>
          </a:lstStyle>
          <a:p>
            <a:pPr>
              <a:defRPr/>
            </a:pPr>
            <a:endParaRPr lang="de-DE"/>
          </a:p>
        </p:txBody>
      </p:sp>
      <p:sp>
        <p:nvSpPr>
          <p:cNvPr id="206852" name="Rectangle 4"/>
          <p:cNvSpPr>
            <a:spLocks noGrp="1" noChangeArrowheads="1"/>
          </p:cNvSpPr>
          <p:nvPr>
            <p:ph type="ftr" sz="quarter" idx="2"/>
          </p:nvPr>
        </p:nvSpPr>
        <p:spPr bwMode="auto">
          <a:xfrm>
            <a:off x="0" y="9407525"/>
            <a:ext cx="2878138" cy="495300"/>
          </a:xfrm>
          <a:prstGeom prst="rect">
            <a:avLst/>
          </a:prstGeom>
          <a:noFill/>
          <a:ln w="9525">
            <a:noFill/>
            <a:miter lim="800000"/>
            <a:headEnd/>
            <a:tailEnd/>
          </a:ln>
          <a:effectLst/>
        </p:spPr>
        <p:txBody>
          <a:bodyPr vert="horz" wrap="square" lIns="92105" tIns="46053" rIns="92105" bIns="46053" numCol="1" anchor="b" anchorCtr="0" compatLnSpc="1">
            <a:prstTxWarp prst="textNoShape">
              <a:avLst/>
            </a:prstTxWarp>
          </a:bodyPr>
          <a:lstStyle>
            <a:lvl1pPr algn="l" defTabSz="452438" eaLnBrk="0" hangingPunct="0">
              <a:buClr>
                <a:srgbClr val="000000"/>
              </a:buClr>
              <a:buSzPct val="100000"/>
              <a:buFont typeface="Times New Roman" pitchFamily="18" charset="0"/>
              <a:buNone/>
              <a:defRPr sz="1200">
                <a:solidFill>
                  <a:srgbClr val="000000"/>
                </a:solidFill>
                <a:latin typeface="Arial" charset="0"/>
              </a:defRPr>
            </a:lvl1pPr>
          </a:lstStyle>
          <a:p>
            <a:pPr>
              <a:defRPr/>
            </a:pPr>
            <a:endParaRPr lang="de-DE"/>
          </a:p>
        </p:txBody>
      </p:sp>
      <p:sp>
        <p:nvSpPr>
          <p:cNvPr id="206853" name="Rectangle 5"/>
          <p:cNvSpPr>
            <a:spLocks noGrp="1" noChangeArrowheads="1"/>
          </p:cNvSpPr>
          <p:nvPr>
            <p:ph type="sldNum" sz="quarter" idx="3"/>
          </p:nvPr>
        </p:nvSpPr>
        <p:spPr bwMode="auto">
          <a:xfrm>
            <a:off x="3760788" y="9407525"/>
            <a:ext cx="2878137" cy="495300"/>
          </a:xfrm>
          <a:prstGeom prst="rect">
            <a:avLst/>
          </a:prstGeom>
          <a:noFill/>
          <a:ln w="9525">
            <a:noFill/>
            <a:miter lim="800000"/>
            <a:headEnd/>
            <a:tailEnd/>
          </a:ln>
          <a:effectLst/>
        </p:spPr>
        <p:txBody>
          <a:bodyPr vert="horz" wrap="square" lIns="92105" tIns="46053" rIns="92105" bIns="46053" numCol="1" anchor="b" anchorCtr="0" compatLnSpc="1">
            <a:prstTxWarp prst="textNoShape">
              <a:avLst/>
            </a:prstTxWarp>
          </a:bodyPr>
          <a:lstStyle>
            <a:lvl1pPr algn="r" defTabSz="452438" eaLnBrk="0" hangingPunct="0">
              <a:buClr>
                <a:srgbClr val="000000"/>
              </a:buClr>
              <a:buSzPct val="100000"/>
              <a:buFont typeface="Times New Roman" panose="02020603050405020304" pitchFamily="18" charset="0"/>
              <a:buNone/>
              <a:defRPr sz="1200">
                <a:solidFill>
                  <a:srgbClr val="000000"/>
                </a:solidFill>
              </a:defRPr>
            </a:lvl1pPr>
          </a:lstStyle>
          <a:p>
            <a:fld id="{0910F71C-F86E-4AF5-AA42-1DD441AA1E24}" type="slidenum">
              <a:rPr lang="de-DE" altLang="de-DE"/>
              <a:pPr/>
              <a:t>‹Nr.›</a:t>
            </a:fld>
            <a:endParaRPr lang="de-DE" altLang="de-DE"/>
          </a:p>
        </p:txBody>
      </p:sp>
      <p:sp>
        <p:nvSpPr>
          <p:cNvPr id="6" name="Kopfzeilenplatzhalter 5"/>
          <p:cNvSpPr>
            <a:spLocks noGrp="1"/>
          </p:cNvSpPr>
          <p:nvPr>
            <p:ph type="hdr" sz="quarter"/>
          </p:nvPr>
        </p:nvSpPr>
        <p:spPr>
          <a:xfrm>
            <a:off x="0" y="0"/>
            <a:ext cx="2878138" cy="495300"/>
          </a:xfrm>
          <a:prstGeom prst="rect">
            <a:avLst/>
          </a:prstGeom>
        </p:spPr>
        <p:txBody>
          <a:bodyPr vert="horz" lIns="91440" tIns="45720" rIns="91440" bIns="45720" rtlCol="0"/>
          <a:lstStyle>
            <a:lvl1pPr algn="l">
              <a:buClr>
                <a:srgbClr val="000000"/>
              </a:buClr>
              <a:buSzPct val="100000"/>
              <a:buFont typeface="Times New Roman" pitchFamily="18" charset="0"/>
              <a:buNone/>
              <a:defRPr sz="1200">
                <a:latin typeface="Arial" charset="0"/>
              </a:defRPr>
            </a:lvl1pPr>
          </a:lstStyle>
          <a:p>
            <a:pPr>
              <a:defRPr/>
            </a:pPr>
            <a:endParaRPr lang="de-DE"/>
          </a:p>
        </p:txBody>
      </p:sp>
    </p:spTree>
    <p:extLst>
      <p:ext uri="{BB962C8B-B14F-4D97-AF65-F5344CB8AC3E}">
        <p14:creationId xmlns:p14="http://schemas.microsoft.com/office/powerpoint/2010/main" val="1142231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AutoShape 1"/>
          <p:cNvSpPr>
            <a:spLocks noChangeArrowheads="1"/>
          </p:cNvSpPr>
          <p:nvPr/>
        </p:nvSpPr>
        <p:spPr bwMode="auto">
          <a:xfrm>
            <a:off x="0" y="0"/>
            <a:ext cx="6640513" cy="9904413"/>
          </a:xfrm>
          <a:prstGeom prst="roundRect">
            <a:avLst>
              <a:gd name="adj" fmla="val 23"/>
            </a:avLst>
          </a:prstGeo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Lst>
        </p:spPr>
        <p:txBody>
          <a:bodyPr wrap="none" anchor="ctr"/>
          <a:lstStyle/>
          <a:p>
            <a:pPr algn="ctr" eaLnBrk="0" hangingPunct="0">
              <a:buClr>
                <a:srgbClr val="000000"/>
              </a:buClr>
              <a:buSzPct val="100000"/>
              <a:buFont typeface="Times New Roman" panose="02020603050405020304" pitchFamily="18" charset="0"/>
              <a:buNone/>
            </a:pPr>
            <a:endParaRPr lang="de-DE" altLang="de-DE"/>
          </a:p>
        </p:txBody>
      </p:sp>
      <p:sp>
        <p:nvSpPr>
          <p:cNvPr id="34819" name="AutoShape 2"/>
          <p:cNvSpPr>
            <a:spLocks noChangeArrowheads="1"/>
          </p:cNvSpPr>
          <p:nvPr/>
        </p:nvSpPr>
        <p:spPr bwMode="auto">
          <a:xfrm>
            <a:off x="0" y="0"/>
            <a:ext cx="6640513" cy="9904413"/>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buClr>
                <a:srgbClr val="000000"/>
              </a:buClr>
              <a:buSzPct val="100000"/>
              <a:buFont typeface="Times New Roman" panose="02020603050405020304" pitchFamily="18" charset="0"/>
              <a:buNone/>
            </a:pPr>
            <a:endParaRPr lang="de-DE" altLang="de-DE"/>
          </a:p>
        </p:txBody>
      </p:sp>
      <p:sp>
        <p:nvSpPr>
          <p:cNvPr id="2051" name="Rectangle 3"/>
          <p:cNvSpPr>
            <a:spLocks noGrp="1" noChangeArrowheads="1"/>
          </p:cNvSpPr>
          <p:nvPr>
            <p:ph type="hdr"/>
          </p:nvPr>
        </p:nvSpPr>
        <p:spPr bwMode="auto">
          <a:xfrm>
            <a:off x="0" y="0"/>
            <a:ext cx="2874963" cy="492125"/>
          </a:xfrm>
          <a:prstGeom prst="rect">
            <a:avLst/>
          </a:prstGeom>
          <a:noFill/>
          <a:ln w="9525">
            <a:noFill/>
            <a:round/>
            <a:headEnd/>
            <a:tailEnd/>
          </a:ln>
          <a:effectLst/>
        </p:spPr>
        <p:txBody>
          <a:bodyPr vert="horz" wrap="square" lIns="90655" tIns="47141" rIns="90655" bIns="47141" numCol="1" anchor="t" anchorCtr="0" compatLnSpc="1">
            <a:prstTxWarp prst="textNoShape">
              <a:avLst/>
            </a:prstTxWarp>
          </a:bodyPr>
          <a:lstStyle>
            <a:lvl1pPr algn="l" defTabSz="452438" eaLnBrk="0" hangingPunct="0">
              <a:buClr>
                <a:srgbClr val="000000"/>
              </a:buClr>
              <a:buSzPct val="100000"/>
              <a:buFont typeface="Times New Roman" pitchFamily="18" charset="0"/>
              <a:buNone/>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charset="0"/>
              </a:defRPr>
            </a:lvl1pPr>
          </a:lstStyle>
          <a:p>
            <a:pPr>
              <a:defRPr/>
            </a:pPr>
            <a:endParaRPr lang="de-DE"/>
          </a:p>
        </p:txBody>
      </p:sp>
      <p:sp>
        <p:nvSpPr>
          <p:cNvPr id="2052" name="Rectangle 4"/>
          <p:cNvSpPr>
            <a:spLocks noGrp="1" noChangeArrowheads="1"/>
          </p:cNvSpPr>
          <p:nvPr>
            <p:ph type="dt"/>
          </p:nvPr>
        </p:nvSpPr>
        <p:spPr bwMode="auto">
          <a:xfrm>
            <a:off x="3760788" y="0"/>
            <a:ext cx="2874962" cy="492125"/>
          </a:xfrm>
          <a:prstGeom prst="rect">
            <a:avLst/>
          </a:prstGeom>
          <a:noFill/>
          <a:ln w="9525">
            <a:noFill/>
            <a:round/>
            <a:headEnd/>
            <a:tailEnd/>
          </a:ln>
          <a:effectLst/>
        </p:spPr>
        <p:txBody>
          <a:bodyPr vert="horz" wrap="square" lIns="90655" tIns="47141" rIns="90655" bIns="47141" numCol="1" anchor="t" anchorCtr="0" compatLnSpc="1">
            <a:prstTxWarp prst="textNoShape">
              <a:avLst/>
            </a:prstTxWarp>
          </a:bodyPr>
          <a:lstStyle>
            <a:lvl1pPr algn="r" defTabSz="452438" eaLnBrk="0" hangingPunct="0">
              <a:buClr>
                <a:srgbClr val="000000"/>
              </a:buClr>
              <a:buSzPct val="100000"/>
              <a:buFont typeface="Times New Roman" pitchFamily="18" charset="0"/>
              <a:buNone/>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charset="0"/>
              </a:defRPr>
            </a:lvl1pPr>
          </a:lstStyle>
          <a:p>
            <a:pPr>
              <a:defRPr/>
            </a:pPr>
            <a:endParaRPr lang="de-DE"/>
          </a:p>
        </p:txBody>
      </p:sp>
      <p:sp>
        <p:nvSpPr>
          <p:cNvPr id="34822" name="Rectangle 5"/>
          <p:cNvSpPr>
            <a:spLocks noGrp="1" noRot="1" noChangeAspect="1" noChangeArrowheads="1"/>
          </p:cNvSpPr>
          <p:nvPr>
            <p:ph type="sldImg"/>
          </p:nvPr>
        </p:nvSpPr>
        <p:spPr bwMode="auto">
          <a:xfrm>
            <a:off x="349250" y="742950"/>
            <a:ext cx="5940425" cy="3711575"/>
          </a:xfrm>
          <a:prstGeom prst="rect">
            <a:avLst/>
          </a:prstGeom>
          <a:solidFill>
            <a:srgbClr val="FFFFFF"/>
          </a:solidFill>
          <a:ln w="9360">
            <a:solidFill>
              <a:srgbClr val="000000"/>
            </a:solidFill>
            <a:miter lim="800000"/>
            <a:headEnd/>
            <a:tailEnd/>
          </a:ln>
        </p:spPr>
      </p:sp>
      <p:sp>
        <p:nvSpPr>
          <p:cNvPr id="2054" name="Rectangle 6"/>
          <p:cNvSpPr>
            <a:spLocks noGrp="1" noChangeArrowheads="1"/>
          </p:cNvSpPr>
          <p:nvPr>
            <p:ph type="body"/>
          </p:nvPr>
        </p:nvSpPr>
        <p:spPr bwMode="auto">
          <a:xfrm>
            <a:off x="665163" y="4705350"/>
            <a:ext cx="5307012" cy="4452938"/>
          </a:xfrm>
          <a:prstGeom prst="rect">
            <a:avLst/>
          </a:prstGeom>
          <a:noFill/>
          <a:ln w="9525">
            <a:noFill/>
            <a:round/>
            <a:headEnd/>
            <a:tailEnd/>
          </a:ln>
          <a:effectLst/>
        </p:spPr>
        <p:txBody>
          <a:bodyPr vert="horz" wrap="square" lIns="90655" tIns="47141" rIns="90655" bIns="47141" numCol="1" anchor="t" anchorCtr="0" compatLnSpc="1">
            <a:prstTxWarp prst="textNoShape">
              <a:avLst/>
            </a:prstTxWarp>
          </a:bodyPr>
          <a:lstStyle/>
          <a:p>
            <a:pPr lvl="0"/>
            <a:endParaRPr lang="de-DE" noProof="0" smtClean="0"/>
          </a:p>
        </p:txBody>
      </p:sp>
      <p:sp>
        <p:nvSpPr>
          <p:cNvPr id="2055" name="Rectangle 7"/>
          <p:cNvSpPr>
            <a:spLocks noGrp="1" noChangeArrowheads="1"/>
          </p:cNvSpPr>
          <p:nvPr>
            <p:ph type="ftr"/>
          </p:nvPr>
        </p:nvSpPr>
        <p:spPr bwMode="auto">
          <a:xfrm>
            <a:off x="0" y="9407525"/>
            <a:ext cx="2874963" cy="492125"/>
          </a:xfrm>
          <a:prstGeom prst="rect">
            <a:avLst/>
          </a:prstGeom>
          <a:noFill/>
          <a:ln w="9525">
            <a:noFill/>
            <a:round/>
            <a:headEnd/>
            <a:tailEnd/>
          </a:ln>
          <a:effectLst/>
        </p:spPr>
        <p:txBody>
          <a:bodyPr vert="horz" wrap="square" lIns="90655" tIns="47141" rIns="90655" bIns="47141" numCol="1" anchor="b" anchorCtr="0" compatLnSpc="1">
            <a:prstTxWarp prst="textNoShape">
              <a:avLst/>
            </a:prstTxWarp>
          </a:bodyPr>
          <a:lstStyle>
            <a:lvl1pPr algn="l" defTabSz="452438" eaLnBrk="0" hangingPunct="0">
              <a:buClr>
                <a:srgbClr val="000000"/>
              </a:buClr>
              <a:buSzPct val="100000"/>
              <a:buFont typeface="Times New Roman" pitchFamily="18" charset="0"/>
              <a:buNone/>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charset="0"/>
              </a:defRPr>
            </a:lvl1pPr>
          </a:lstStyle>
          <a:p>
            <a:pPr>
              <a:defRPr/>
            </a:pPr>
            <a:endParaRPr lang="de-DE"/>
          </a:p>
        </p:txBody>
      </p:sp>
      <p:sp>
        <p:nvSpPr>
          <p:cNvPr id="2056" name="Rectangle 8"/>
          <p:cNvSpPr>
            <a:spLocks noGrp="1" noChangeArrowheads="1"/>
          </p:cNvSpPr>
          <p:nvPr>
            <p:ph type="sldNum"/>
          </p:nvPr>
        </p:nvSpPr>
        <p:spPr bwMode="auto">
          <a:xfrm>
            <a:off x="3760788" y="9407525"/>
            <a:ext cx="2874962" cy="492125"/>
          </a:xfrm>
          <a:prstGeom prst="rect">
            <a:avLst/>
          </a:prstGeom>
          <a:noFill/>
          <a:ln w="9525">
            <a:noFill/>
            <a:round/>
            <a:headEnd/>
            <a:tailEnd/>
          </a:ln>
          <a:effectLst/>
        </p:spPr>
        <p:txBody>
          <a:bodyPr vert="horz" wrap="square" lIns="90655" tIns="47141" rIns="90655" bIns="47141" numCol="1" anchor="b" anchorCtr="0" compatLnSpc="1">
            <a:prstTxWarp prst="textNoShape">
              <a:avLst/>
            </a:prstTxWarp>
          </a:bodyPr>
          <a:lstStyle>
            <a:lvl1pPr algn="r" defTabSz="452438" eaLnBrk="0" hangingPunct="0">
              <a:buClr>
                <a:srgbClr val="000000"/>
              </a:buClr>
              <a:buSzPct val="100000"/>
              <a:buFont typeface="Times New Roman" panose="02020603050405020304" pitchFamily="18" charset="0"/>
              <a:buNone/>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defRPr>
            </a:lvl1pPr>
          </a:lstStyle>
          <a:p>
            <a:fld id="{13589EBE-7137-45B8-BA0A-FCB7A7AFE9F1}" type="slidenum">
              <a:rPr lang="de-DE" altLang="de-DE"/>
              <a:pPr/>
              <a:t>‹Nr.›</a:t>
            </a:fld>
            <a:endParaRPr lang="de-DE" altLang="de-DE"/>
          </a:p>
        </p:txBody>
      </p:sp>
    </p:spTree>
    <p:extLst>
      <p:ext uri="{BB962C8B-B14F-4D97-AF65-F5344CB8AC3E}">
        <p14:creationId xmlns:p14="http://schemas.microsoft.com/office/powerpoint/2010/main" val="137102603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Arial Unicode MS" panose="020B0604020202020204" pitchFamily="34" charset="-128"/>
      <a:defRPr sz="1200" kern="1200">
        <a:solidFill>
          <a:srgbClr val="000000"/>
        </a:solidFill>
        <a:latin typeface="Arial Unicode MS" pitchFamily="34" charset="-128"/>
        <a:ea typeface="+mn-ea"/>
        <a:cs typeface="+mn-cs"/>
      </a:defRPr>
    </a:lvl1pPr>
    <a:lvl2pPr marL="742950" indent="-285750" algn="l" defTabSz="449263" rtl="0" eaLnBrk="0" fontAlgn="base" hangingPunct="0">
      <a:spcBef>
        <a:spcPct val="30000"/>
      </a:spcBef>
      <a:spcAft>
        <a:spcPct val="0"/>
      </a:spcAft>
      <a:buClr>
        <a:srgbClr val="000000"/>
      </a:buClr>
      <a:buSzPct val="100000"/>
      <a:buFont typeface="Arial Unicode MS" panose="020B0604020202020204" pitchFamily="34" charset="-128"/>
      <a:defRPr sz="1200" kern="1200">
        <a:solidFill>
          <a:srgbClr val="000000"/>
        </a:solidFill>
        <a:latin typeface="Arial Unicode MS" pitchFamily="34" charset="-128"/>
        <a:ea typeface="+mn-ea"/>
        <a:cs typeface="+mn-cs"/>
      </a:defRPr>
    </a:lvl2pPr>
    <a:lvl3pPr marL="1143000" indent="-228600" algn="l" defTabSz="449263" rtl="0" eaLnBrk="0" fontAlgn="base" hangingPunct="0">
      <a:spcBef>
        <a:spcPct val="30000"/>
      </a:spcBef>
      <a:spcAft>
        <a:spcPct val="0"/>
      </a:spcAft>
      <a:buClr>
        <a:srgbClr val="000000"/>
      </a:buClr>
      <a:buSzPct val="100000"/>
      <a:buFont typeface="Arial Unicode MS" panose="020B0604020202020204" pitchFamily="34" charset="-128"/>
      <a:defRPr sz="1200" kern="1200">
        <a:solidFill>
          <a:srgbClr val="000000"/>
        </a:solidFill>
        <a:latin typeface="Arial Unicode MS" pitchFamily="34" charset="-128"/>
        <a:ea typeface="+mn-ea"/>
        <a:cs typeface="+mn-cs"/>
      </a:defRPr>
    </a:lvl3pPr>
    <a:lvl4pPr marL="1600200" indent="-228600" algn="l" defTabSz="449263" rtl="0" eaLnBrk="0" fontAlgn="base" hangingPunct="0">
      <a:spcBef>
        <a:spcPct val="30000"/>
      </a:spcBef>
      <a:spcAft>
        <a:spcPct val="0"/>
      </a:spcAft>
      <a:buClr>
        <a:srgbClr val="000000"/>
      </a:buClr>
      <a:buSzPct val="100000"/>
      <a:buFont typeface="Arial Unicode MS" panose="020B0604020202020204" pitchFamily="34" charset="-128"/>
      <a:defRPr sz="1200" kern="1200">
        <a:solidFill>
          <a:srgbClr val="000000"/>
        </a:solidFill>
        <a:latin typeface="Arial Unicode MS" pitchFamily="34" charset="-128"/>
        <a:ea typeface="+mn-ea"/>
        <a:cs typeface="+mn-cs"/>
      </a:defRPr>
    </a:lvl4pPr>
    <a:lvl5pPr marL="2057400" indent="-228600" algn="l" defTabSz="449263" rtl="0" eaLnBrk="0" fontAlgn="base" hangingPunct="0">
      <a:spcBef>
        <a:spcPct val="30000"/>
      </a:spcBef>
      <a:spcAft>
        <a:spcPct val="0"/>
      </a:spcAft>
      <a:buClr>
        <a:srgbClr val="000000"/>
      </a:buClr>
      <a:buSzPct val="100000"/>
      <a:buFont typeface="Arial Unicode MS" panose="020B0604020202020204" pitchFamily="34" charset="-128"/>
      <a:defRPr sz="1200" kern="1200">
        <a:solidFill>
          <a:srgbClr val="000000"/>
        </a:solidFill>
        <a:latin typeface="Arial Unicode MS"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1pPr>
            <a:lvl2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2pPr>
            <a:lvl3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3pPr>
            <a:lvl4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4pPr>
            <a:lvl5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5pPr>
            <a:lvl6pPr marL="25146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6pPr>
            <a:lvl7pPr marL="29718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7pPr>
            <a:lvl8pPr marL="34290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8pPr>
            <a:lvl9pPr marL="38862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9pPr>
          </a:lstStyle>
          <a:p>
            <a:fld id="{332371D7-9FA7-4F52-8737-771D394F8FE0}" type="slidenum">
              <a:rPr lang="de-DE" altLang="de-DE" smtClean="0">
                <a:solidFill>
                  <a:srgbClr val="000000"/>
                </a:solidFill>
              </a:rPr>
              <a:pPr/>
              <a:t>1</a:t>
            </a:fld>
            <a:endParaRPr lang="de-DE" altLang="de-DE" smtClean="0">
              <a:solidFill>
                <a:srgbClr val="000000"/>
              </a:solidFill>
            </a:endParaRPr>
          </a:p>
        </p:txBody>
      </p:sp>
      <p:sp>
        <p:nvSpPr>
          <p:cNvPr id="25603" name="Text Box 1"/>
          <p:cNvSpPr txBox="1">
            <a:spLocks noChangeArrowheads="1"/>
          </p:cNvSpPr>
          <p:nvPr/>
        </p:nvSpPr>
        <p:spPr bwMode="auto">
          <a:xfrm>
            <a:off x="388938" y="742950"/>
            <a:ext cx="5862637" cy="3714750"/>
          </a:xfrm>
          <a:prstGeom prst="rect">
            <a:avLst/>
          </a:prstGeom>
          <a:solidFill>
            <a:srgbClr val="FFFFFF"/>
          </a:solidFill>
          <a:ln w="9525">
            <a:solidFill>
              <a:srgbClr val="000000"/>
            </a:solidFill>
            <a:miter lim="800000"/>
            <a:headEnd/>
            <a:tailEnd/>
          </a:ln>
        </p:spPr>
        <p:txBody>
          <a:bodyPr wrap="none" anchor="ctr"/>
          <a:lstStyle/>
          <a:p>
            <a:pPr algn="ctr" eaLnBrk="0" hangingPunct="0">
              <a:buClr>
                <a:srgbClr val="000000"/>
              </a:buClr>
              <a:buSzPct val="100000"/>
              <a:buFont typeface="Times New Roman" pitchFamily="18" charset="0"/>
              <a:buNone/>
            </a:pPr>
            <a:endParaRPr lang="de-DE" altLang="de-DE">
              <a:solidFill>
                <a:srgbClr val="FFFFFF"/>
              </a:solidFill>
              <a:latin typeface="Arial" charset="0"/>
            </a:endParaRPr>
          </a:p>
        </p:txBody>
      </p:sp>
      <p:sp>
        <p:nvSpPr>
          <p:cNvPr id="25604" name="Rectangle 2"/>
          <p:cNvSpPr>
            <a:spLocks noGrp="1" noChangeArrowheads="1"/>
          </p:cNvSpPr>
          <p:nvPr>
            <p:ph type="body"/>
          </p:nvPr>
        </p:nvSpPr>
        <p:spPr>
          <a:xfrm>
            <a:off x="665163" y="4705350"/>
            <a:ext cx="5308600" cy="4549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2105" tIns="46053" rIns="92105" bIns="46053" anchor="ctr"/>
          <a:lstStyle/>
          <a:p>
            <a:pPr eaLnBrk="1" hangingPunct="1"/>
            <a:r>
              <a:rPr lang="de-DE" altLang="de-DE" dirty="0" smtClean="0"/>
              <a:t>Präsentation für Hessische Schulen zum Thema Cybermobbing</a:t>
            </a:r>
          </a:p>
        </p:txBody>
      </p:sp>
    </p:spTree>
    <p:extLst>
      <p:ext uri="{BB962C8B-B14F-4D97-AF65-F5344CB8AC3E}">
        <p14:creationId xmlns:p14="http://schemas.microsoft.com/office/powerpoint/2010/main" val="170892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Werden</a:t>
            </a:r>
            <a:r>
              <a:rPr lang="de-DE" baseline="0" dirty="0" smtClean="0"/>
              <a:t> diese Regeln mit einer Klasse direkt zu Beginn des Schuljahres besprochen, vereinbart und von allen unterschrieben, erspart das viel Onlinestress, der meist durch unüberlegtes Verhalten verursacht wird.</a:t>
            </a:r>
            <a:endParaRPr lang="de-DE" dirty="0"/>
          </a:p>
        </p:txBody>
      </p:sp>
      <p:sp>
        <p:nvSpPr>
          <p:cNvPr id="4" name="Foliennummernplatzhalter 3"/>
          <p:cNvSpPr>
            <a:spLocks noGrp="1"/>
          </p:cNvSpPr>
          <p:nvPr>
            <p:ph type="sldNum" idx="10"/>
          </p:nvPr>
        </p:nvSpPr>
        <p:spPr/>
        <p:txBody>
          <a:bodyPr/>
          <a:lstStyle/>
          <a:p>
            <a:fld id="{13589EBE-7137-45B8-BA0A-FCB7A7AFE9F1}" type="slidenum">
              <a:rPr lang="de-DE" altLang="de-DE" smtClean="0"/>
              <a:pPr/>
              <a:t>10</a:t>
            </a:fld>
            <a:endParaRPr lang="de-DE" altLang="de-DE"/>
          </a:p>
        </p:txBody>
      </p:sp>
    </p:spTree>
    <p:extLst>
      <p:ext uri="{BB962C8B-B14F-4D97-AF65-F5344CB8AC3E}">
        <p14:creationId xmlns:p14="http://schemas.microsoft.com/office/powerpoint/2010/main" val="4206124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Beispiele für Mobbing per Instagram auf</a:t>
            </a:r>
            <a:r>
              <a:rPr lang="de-DE" baseline="0" dirty="0" smtClean="0"/>
              <a:t> sogenannten „Beichtseiten“. Die Beteiligten haben in der Regel keine Ahnung von der Rechtslage, riskieren mit vermeintlichen Späßen aber gravierende Konsequenzen.</a:t>
            </a:r>
            <a:endParaRPr lang="de-DE" dirty="0"/>
          </a:p>
        </p:txBody>
      </p:sp>
      <p:sp>
        <p:nvSpPr>
          <p:cNvPr id="4" name="Foliennummernplatzhalter 3"/>
          <p:cNvSpPr>
            <a:spLocks noGrp="1"/>
          </p:cNvSpPr>
          <p:nvPr>
            <p:ph type="sldNum" idx="10"/>
          </p:nvPr>
        </p:nvSpPr>
        <p:spPr/>
        <p:txBody>
          <a:bodyPr/>
          <a:lstStyle/>
          <a:p>
            <a:fld id="{13589EBE-7137-45B8-BA0A-FCB7A7AFE9F1}" type="slidenum">
              <a:rPr lang="de-DE" altLang="de-DE" smtClean="0"/>
              <a:pPr/>
              <a:t>11</a:t>
            </a:fld>
            <a:endParaRPr lang="de-DE" altLang="de-DE"/>
          </a:p>
        </p:txBody>
      </p:sp>
    </p:spTree>
    <p:extLst>
      <p:ext uri="{BB962C8B-B14F-4D97-AF65-F5344CB8AC3E}">
        <p14:creationId xmlns:p14="http://schemas.microsoft.com/office/powerpoint/2010/main" val="3165456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7200" eaLnBrk="0" hangingPunct="0">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1pPr>
            <a:lvl2pPr defTabSz="457200" eaLnBrk="0" hangingPunct="0">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2pPr>
            <a:lvl3pPr defTabSz="457200" eaLnBrk="0" hangingPunct="0">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3pPr>
            <a:lvl4pPr defTabSz="457200" eaLnBrk="0" hangingPunct="0">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4pPr>
            <a:lvl5pPr defTabSz="457200" eaLnBrk="0" hangingPunct="0">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5pPr>
            <a:lvl6pPr marL="2514600" indent="-228600" defTabSz="457200" eaLnBrk="0" fontAlgn="base" hangingPunct="0">
              <a:spcBef>
                <a:spcPct val="0"/>
              </a:spcBef>
              <a:spcAft>
                <a:spcPct val="0"/>
              </a:spcAft>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6pPr>
            <a:lvl7pPr marL="2971800" indent="-228600" defTabSz="457200" eaLnBrk="0" fontAlgn="base" hangingPunct="0">
              <a:spcBef>
                <a:spcPct val="0"/>
              </a:spcBef>
              <a:spcAft>
                <a:spcPct val="0"/>
              </a:spcAft>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7pPr>
            <a:lvl8pPr marL="3429000" indent="-228600" defTabSz="457200" eaLnBrk="0" fontAlgn="base" hangingPunct="0">
              <a:spcBef>
                <a:spcPct val="0"/>
              </a:spcBef>
              <a:spcAft>
                <a:spcPct val="0"/>
              </a:spcAft>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8pPr>
            <a:lvl9pPr marL="3886200" indent="-228600" defTabSz="457200" eaLnBrk="0" fontAlgn="base" hangingPunct="0">
              <a:spcBef>
                <a:spcPct val="0"/>
              </a:spcBef>
              <a:spcAft>
                <a:spcPct val="0"/>
              </a:spcAft>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a:solidFill>
                  <a:schemeClr val="bg1"/>
                </a:solidFill>
                <a:latin typeface="Arial" charset="0"/>
                <a:ea typeface="Arial Unicode MS" pitchFamily="34" charset="-128"/>
                <a:cs typeface="Arial Unicode MS" pitchFamily="34" charset="-128"/>
              </a:defRPr>
            </a:lvl9pPr>
          </a:lstStyle>
          <a:p>
            <a:fld id="{41526E5D-9813-4A54-A79D-E49E5C7F9CE8}" type="slidenum">
              <a:rPr lang="de-DE" smtClean="0">
                <a:solidFill>
                  <a:srgbClr val="000000"/>
                </a:solidFill>
              </a:rPr>
              <a:pPr/>
              <a:t>12</a:t>
            </a:fld>
            <a:endParaRPr lang="de-DE" smtClean="0">
              <a:solidFill>
                <a:srgbClr val="000000"/>
              </a:solidFill>
            </a:endParaRPr>
          </a:p>
        </p:txBody>
      </p:sp>
      <p:sp>
        <p:nvSpPr>
          <p:cNvPr id="116739" name="Text Box 1"/>
          <p:cNvSpPr txBox="1">
            <a:spLocks noChangeArrowheads="1"/>
          </p:cNvSpPr>
          <p:nvPr/>
        </p:nvSpPr>
        <p:spPr bwMode="auto">
          <a:xfrm>
            <a:off x="581025" y="509588"/>
            <a:ext cx="8764588" cy="2549525"/>
          </a:xfrm>
          <a:prstGeom prst="rect">
            <a:avLst/>
          </a:prstGeom>
          <a:solidFill>
            <a:srgbClr val="FFFFFF"/>
          </a:solidFill>
          <a:ln w="9525">
            <a:solidFill>
              <a:srgbClr val="000000"/>
            </a:solidFill>
            <a:miter lim="800000"/>
            <a:headEnd/>
            <a:tailEnd/>
          </a:ln>
        </p:spPr>
        <p:txBody>
          <a:bodyPr wrap="none" lIns="92428" tIns="46214" rIns="92428" bIns="46214" anchor="ctr"/>
          <a:lstStyle/>
          <a:p>
            <a:pPr algn="ctr" eaLnBrk="0" hangingPunct="0">
              <a:buClr>
                <a:srgbClr val="000000"/>
              </a:buClr>
              <a:buSzPct val="100000"/>
              <a:buFont typeface="Times New Roman" pitchFamily="18" charset="0"/>
              <a:buNone/>
            </a:pPr>
            <a:endParaRPr lang="de-DE">
              <a:solidFill>
                <a:srgbClr val="FFFFFF"/>
              </a:solidFill>
              <a:latin typeface="Arial" charset="0"/>
            </a:endParaRPr>
          </a:p>
        </p:txBody>
      </p:sp>
      <p:sp>
        <p:nvSpPr>
          <p:cNvPr id="116740" name="Text Box 2"/>
          <p:cNvSpPr>
            <a:spLocks noGrp="1" noChangeArrowheads="1"/>
          </p:cNvSpPr>
          <p:nvPr>
            <p:ph type="body"/>
          </p:nvPr>
        </p:nvSpPr>
        <p:spPr>
          <a:xfrm>
            <a:off x="993775" y="3228975"/>
            <a:ext cx="7935913" cy="31226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3100" tIns="46550" rIns="93100" bIns="46550" anchor="ctr"/>
          <a:lstStyle/>
          <a:p>
            <a:pPr eaLnBrk="1" hangingPunct="1"/>
            <a:r>
              <a:rPr lang="de-DE" dirty="0" smtClean="0"/>
              <a:t>Cyber-</a:t>
            </a:r>
            <a:r>
              <a:rPr lang="de-DE" dirty="0" err="1" smtClean="0"/>
              <a:t>Bullying</a:t>
            </a:r>
            <a:r>
              <a:rPr lang="de-DE" dirty="0" smtClean="0"/>
              <a:t> kann erhebliche rechtliche Konsequenzen haben und ist kein harmloses Spaß</a:t>
            </a:r>
            <a:r>
              <a:rPr lang="de-DE" dirty="0" smtClean="0"/>
              <a:t>!</a:t>
            </a:r>
          </a:p>
          <a:p>
            <a:pPr eaLnBrk="1" hangingPunct="1"/>
            <a:r>
              <a:rPr lang="de-DE" dirty="0" smtClean="0"/>
              <a:t>Auch wer noch</a:t>
            </a:r>
            <a:r>
              <a:rPr lang="de-DE" baseline="0" dirty="0" smtClean="0"/>
              <a:t> nicht 14 Jahre und damit nicht strafmündig ist, kann zu Schadensersatz und Schmerzensgeld verurteilt werden! </a:t>
            </a:r>
            <a:endParaRPr lang="de-DE" dirty="0" smtClean="0"/>
          </a:p>
        </p:txBody>
      </p:sp>
    </p:spTree>
    <p:extLst>
      <p:ext uri="{BB962C8B-B14F-4D97-AF65-F5344CB8AC3E}">
        <p14:creationId xmlns:p14="http://schemas.microsoft.com/office/powerpoint/2010/main" val="1913164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solidFill>
                  <a:schemeClr val="tx1"/>
                </a:solidFill>
              </a:rPr>
              <a:t>Video</a:t>
            </a:r>
            <a:r>
              <a:rPr lang="de-DE" baseline="0" dirty="0" smtClean="0">
                <a:solidFill>
                  <a:schemeClr val="tx1"/>
                </a:solidFill>
              </a:rPr>
              <a:t> der </a:t>
            </a:r>
            <a:r>
              <a:rPr lang="de-DE" baseline="0" dirty="0" err="1" smtClean="0">
                <a:solidFill>
                  <a:schemeClr val="tx1"/>
                </a:solidFill>
              </a:rPr>
              <a:t>Youtuberin</a:t>
            </a:r>
            <a:r>
              <a:rPr lang="de-DE" baseline="0" dirty="0" smtClean="0">
                <a:solidFill>
                  <a:schemeClr val="tx1"/>
                </a:solidFill>
              </a:rPr>
              <a:t> „</a:t>
            </a:r>
            <a:r>
              <a:rPr lang="de-DE" baseline="0" dirty="0" err="1" smtClean="0">
                <a:solidFill>
                  <a:schemeClr val="tx1"/>
                </a:solidFill>
              </a:rPr>
              <a:t>Coldmirror</a:t>
            </a:r>
            <a:r>
              <a:rPr lang="de-DE" baseline="0" dirty="0" smtClean="0">
                <a:solidFill>
                  <a:schemeClr val="tx1"/>
                </a:solidFill>
              </a:rPr>
              <a:t>“, zu finden auf ihrem Account sowie zum Download unter</a:t>
            </a:r>
          </a:p>
          <a:p>
            <a:r>
              <a:rPr lang="de-DE" dirty="0" smtClean="0">
                <a:solidFill>
                  <a:schemeClr val="tx1"/>
                </a:solidFill>
              </a:rPr>
              <a:t>http://www.hr.de/wissen-plus/hr-at-schule/jugendmedienschutz/whats-web/index.html</a:t>
            </a:r>
          </a:p>
          <a:p>
            <a:endParaRPr lang="de-DE" dirty="0" smtClean="0">
              <a:solidFill>
                <a:schemeClr val="tx1"/>
              </a:solidFill>
            </a:endParaRPr>
          </a:p>
          <a:p>
            <a:r>
              <a:rPr lang="de-DE" dirty="0" smtClean="0">
                <a:solidFill>
                  <a:schemeClr val="tx1"/>
                </a:solidFill>
              </a:rPr>
              <a:t>Wenn das</a:t>
            </a:r>
            <a:r>
              <a:rPr lang="de-DE" baseline="0" dirty="0" smtClean="0">
                <a:solidFill>
                  <a:schemeClr val="tx1"/>
                </a:solidFill>
              </a:rPr>
              <a:t> Video aus der PPT heraus abgespielt werden soll, muss es von der Website des HR herunter geladen und im selben Verzeichnis wie die PPT-Datei gespeichert werden.</a:t>
            </a:r>
            <a:endParaRPr lang="de-DE" dirty="0">
              <a:solidFill>
                <a:schemeClr val="tx1"/>
              </a:solidFill>
            </a:endParaRPr>
          </a:p>
        </p:txBody>
      </p:sp>
      <p:sp>
        <p:nvSpPr>
          <p:cNvPr id="4" name="Foliennummernplatzhalter 3"/>
          <p:cNvSpPr>
            <a:spLocks noGrp="1"/>
          </p:cNvSpPr>
          <p:nvPr>
            <p:ph type="sldNum" idx="10"/>
          </p:nvPr>
        </p:nvSpPr>
        <p:spPr/>
        <p:txBody>
          <a:bodyPr/>
          <a:lstStyle/>
          <a:p>
            <a:fld id="{13589EBE-7137-45B8-BA0A-FCB7A7AFE9F1}" type="slidenum">
              <a:rPr lang="de-DE" altLang="de-DE" smtClean="0"/>
              <a:pPr/>
              <a:t>13</a:t>
            </a:fld>
            <a:endParaRPr lang="de-DE" altLang="de-DE"/>
          </a:p>
        </p:txBody>
      </p:sp>
    </p:spTree>
    <p:extLst>
      <p:ext uri="{BB962C8B-B14F-4D97-AF65-F5344CB8AC3E}">
        <p14:creationId xmlns:p14="http://schemas.microsoft.com/office/powerpoint/2010/main" val="561286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altLang="de-DE" dirty="0" smtClean="0"/>
              <a:t>Das Phänomen Sexting gibt es seit vielen Jahren, durch die steigenden Ausstattung immer jüngerer Kinder mit Smartphones haben die Vorfälle drastisch zugenommen.</a:t>
            </a:r>
          </a:p>
          <a:p>
            <a:pPr marL="171450" indent="-171450">
              <a:buFont typeface="Arial" panose="020B0604020202020204" pitchFamily="34" charset="0"/>
              <a:buChar char="•"/>
            </a:pPr>
            <a:r>
              <a:rPr lang="de-DE" altLang="de-DE" dirty="0" smtClean="0"/>
              <a:t>Das wahre Ausmaß wurde lange Zeit unterschätzt, die Folgen für Betroffene sind oft dramatisch, weil sie von ihrem Umfeld als Schlampen und „Bitches“ diffamiert und ausgegrenzt werden. </a:t>
            </a:r>
          </a:p>
          <a:p>
            <a:pPr marL="171450" indent="-171450">
              <a:buFont typeface="Arial" panose="020B0604020202020204" pitchFamily="34" charset="0"/>
              <a:buChar char="•"/>
            </a:pPr>
            <a:r>
              <a:rPr lang="de-DE" altLang="de-DE" dirty="0" smtClean="0"/>
              <a:t>Wichtig ist in der Aufklärung und Aufarbeitung deutlich zu machen, dass nicht die Abgebildeten sich falsch verhalten haben, sondern diejenigen, die diese privaten Fotos verbreitet haben!</a:t>
            </a:r>
          </a:p>
          <a:p>
            <a:pPr marL="171450" indent="-171450">
              <a:buFont typeface="Arial" panose="020B0604020202020204" pitchFamily="34" charset="0"/>
              <a:buChar char="•"/>
            </a:pPr>
            <a:r>
              <a:rPr lang="de-DE" altLang="de-DE" dirty="0" smtClean="0"/>
              <a:t>Dennoch ist es natürlich wichtig,</a:t>
            </a:r>
            <a:r>
              <a:rPr lang="de-DE" altLang="de-DE" baseline="0" dirty="0" smtClean="0"/>
              <a:t> die möglichen Folgen aufzuzeigen, wenn freizügige Fotos in Umlauf geraten. Besonders gravierend sind solche Vorfälle, wenn das Gesicht klar zu erkennen ist.</a:t>
            </a:r>
          </a:p>
          <a:p>
            <a:pPr marL="171450" indent="-171450">
              <a:buFont typeface="Arial" panose="020B0604020202020204" pitchFamily="34" charset="0"/>
              <a:buChar char="•"/>
            </a:pPr>
            <a:r>
              <a:rPr lang="de-DE" altLang="de-DE" baseline="0" dirty="0" smtClean="0"/>
              <a:t>Bei </a:t>
            </a:r>
            <a:r>
              <a:rPr lang="de-DE" altLang="de-DE" baseline="0" dirty="0" err="1" smtClean="0"/>
              <a:t>Nackfotos</a:t>
            </a:r>
            <a:r>
              <a:rPr lang="de-DE" altLang="de-DE" baseline="0" dirty="0" smtClean="0"/>
              <a:t> von Minderjährigen geht es um Kinder- oder Jugendpornographie, Schulen sind daher häufig gezwungen, die Polizei einzuschalten, wenn sie von diesen Vorfällen erfahren, denn wenn Lehrkräfte in solchen Fällen Beweisfotos sichern, machen Sie sich strafbar!</a:t>
            </a:r>
            <a:endParaRPr lang="de-DE" altLang="de-DE" dirty="0" smtClean="0"/>
          </a:p>
          <a:p>
            <a:endParaRPr lang="de-DE" dirty="0"/>
          </a:p>
        </p:txBody>
      </p:sp>
      <p:sp>
        <p:nvSpPr>
          <p:cNvPr id="4" name="Foliennummernplatzhalter 3"/>
          <p:cNvSpPr>
            <a:spLocks noGrp="1"/>
          </p:cNvSpPr>
          <p:nvPr>
            <p:ph type="sldNum" idx="10"/>
          </p:nvPr>
        </p:nvSpPr>
        <p:spPr/>
        <p:txBody>
          <a:bodyPr/>
          <a:lstStyle/>
          <a:p>
            <a:fld id="{13589EBE-7137-45B8-BA0A-FCB7A7AFE9F1}" type="slidenum">
              <a:rPr lang="de-DE" altLang="de-DE" smtClean="0"/>
              <a:pPr/>
              <a:t>14</a:t>
            </a:fld>
            <a:endParaRPr lang="de-DE" altLang="de-DE"/>
          </a:p>
        </p:txBody>
      </p:sp>
    </p:spTree>
    <p:extLst>
      <p:ext uri="{BB962C8B-B14F-4D97-AF65-F5344CB8AC3E}">
        <p14:creationId xmlns:p14="http://schemas.microsoft.com/office/powerpoint/2010/main" val="4172844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Hochrechnung: Was passiert,</a:t>
            </a:r>
            <a:r>
              <a:rPr lang="de-DE" baseline="0" dirty="0" smtClean="0"/>
              <a:t> wenn ein Foto von jedem Beteiligten „nur“ an zwei weitere verteilt wird?</a:t>
            </a:r>
            <a:endParaRPr lang="de-DE" dirty="0"/>
          </a:p>
        </p:txBody>
      </p:sp>
      <p:sp>
        <p:nvSpPr>
          <p:cNvPr id="4" name="Foliennummernplatzhalter 3"/>
          <p:cNvSpPr>
            <a:spLocks noGrp="1"/>
          </p:cNvSpPr>
          <p:nvPr>
            <p:ph type="sldNum" idx="10"/>
          </p:nvPr>
        </p:nvSpPr>
        <p:spPr/>
        <p:txBody>
          <a:bodyPr/>
          <a:lstStyle/>
          <a:p>
            <a:fld id="{13589EBE-7137-45B8-BA0A-FCB7A7AFE9F1}" type="slidenum">
              <a:rPr lang="de-DE" altLang="de-DE" smtClean="0"/>
              <a:pPr/>
              <a:t>15</a:t>
            </a:fld>
            <a:endParaRPr lang="de-DE" altLang="de-DE"/>
          </a:p>
        </p:txBody>
      </p:sp>
    </p:spTree>
    <p:extLst>
      <p:ext uri="{BB962C8B-B14F-4D97-AF65-F5344CB8AC3E}">
        <p14:creationId xmlns:p14="http://schemas.microsoft.com/office/powerpoint/2010/main" val="4082267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2438" eaLnBrk="0" hangingPunct="0">
              <a:spcBef>
                <a:spcPct val="30000"/>
              </a:spcBef>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1pPr>
            <a:lvl2pPr defTabSz="452438" eaLnBrk="0" hangingPunct="0">
              <a:spcBef>
                <a:spcPct val="30000"/>
              </a:spcBef>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2pPr>
            <a:lvl3pPr defTabSz="452438" eaLnBrk="0" hangingPunct="0">
              <a:spcBef>
                <a:spcPct val="30000"/>
              </a:spcBef>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3pPr>
            <a:lvl4pPr defTabSz="452438" eaLnBrk="0" hangingPunct="0">
              <a:spcBef>
                <a:spcPct val="30000"/>
              </a:spcBef>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4pPr>
            <a:lvl5pPr defTabSz="452438" eaLnBrk="0" hangingPunct="0">
              <a:spcBef>
                <a:spcPct val="30000"/>
              </a:spcBef>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5pPr>
            <a:lvl6pPr marL="2514600" indent="-228600" defTabSz="452438" eaLnBrk="0" fontAlgn="base" hangingPunct="0">
              <a:spcBef>
                <a:spcPct val="30000"/>
              </a:spcBef>
              <a:spcAft>
                <a:spcPct val="0"/>
              </a:spcAft>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6pPr>
            <a:lvl7pPr marL="2971800" indent="-228600" defTabSz="452438" eaLnBrk="0" fontAlgn="base" hangingPunct="0">
              <a:spcBef>
                <a:spcPct val="30000"/>
              </a:spcBef>
              <a:spcAft>
                <a:spcPct val="0"/>
              </a:spcAft>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7pPr>
            <a:lvl8pPr marL="3429000" indent="-228600" defTabSz="452438" eaLnBrk="0" fontAlgn="base" hangingPunct="0">
              <a:spcBef>
                <a:spcPct val="30000"/>
              </a:spcBef>
              <a:spcAft>
                <a:spcPct val="0"/>
              </a:spcAft>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8pPr>
            <a:lvl9pPr marL="3886200" indent="-228600" defTabSz="452438" eaLnBrk="0" fontAlgn="base" hangingPunct="0">
              <a:spcBef>
                <a:spcPct val="30000"/>
              </a:spcBef>
              <a:spcAft>
                <a:spcPct val="0"/>
              </a:spcAft>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9pPr>
          </a:lstStyle>
          <a:p>
            <a:pPr>
              <a:spcBef>
                <a:spcPct val="0"/>
              </a:spcBef>
              <a:buFont typeface="Times New Roman" panose="02020603050405020304" pitchFamily="18" charset="0"/>
              <a:buNone/>
            </a:pPr>
            <a:fld id="{493B7140-3E82-4659-8C4B-1F4266658386}" type="slidenum">
              <a:rPr lang="de-DE" altLang="de-DE">
                <a:latin typeface="Arial" panose="020B0604020202020204" pitchFamily="34" charset="0"/>
              </a:rPr>
              <a:pPr>
                <a:spcBef>
                  <a:spcPct val="0"/>
                </a:spcBef>
                <a:buFont typeface="Times New Roman" panose="02020603050405020304" pitchFamily="18" charset="0"/>
                <a:buNone/>
              </a:pPr>
              <a:t>16</a:t>
            </a:fld>
            <a:endParaRPr lang="de-DE" altLang="de-DE">
              <a:latin typeface="Arial" panose="020B0604020202020204" pitchFamily="34" charset="0"/>
            </a:endParaRPr>
          </a:p>
        </p:txBody>
      </p:sp>
      <p:sp>
        <p:nvSpPr>
          <p:cNvPr id="47107" name="Text Box 1"/>
          <p:cNvSpPr txBox="1">
            <a:spLocks noChangeArrowheads="1"/>
          </p:cNvSpPr>
          <p:nvPr/>
        </p:nvSpPr>
        <p:spPr bwMode="auto">
          <a:xfrm>
            <a:off x="388938" y="742950"/>
            <a:ext cx="5862637" cy="3714750"/>
          </a:xfrm>
          <a:prstGeom prst="rect">
            <a:avLst/>
          </a:prstGeom>
          <a:solidFill>
            <a:srgbClr val="FFFFFF"/>
          </a:solidFill>
          <a:ln w="9525">
            <a:solidFill>
              <a:srgbClr val="000000"/>
            </a:solidFill>
            <a:miter lim="800000"/>
            <a:headEnd/>
            <a:tailEnd/>
          </a:ln>
        </p:spPr>
        <p:txBody>
          <a:bodyPr wrap="none" anchor="ctr"/>
          <a:lstStyle/>
          <a:p>
            <a:pPr algn="ctr" eaLnBrk="0" hangingPunct="0">
              <a:buClr>
                <a:srgbClr val="000000"/>
              </a:buClr>
              <a:buSzPct val="100000"/>
              <a:buFont typeface="Times New Roman" panose="02020603050405020304" pitchFamily="18" charset="0"/>
              <a:buNone/>
            </a:pPr>
            <a:endParaRPr lang="de-DE" altLang="de-DE"/>
          </a:p>
        </p:txBody>
      </p:sp>
      <p:sp>
        <p:nvSpPr>
          <p:cNvPr id="47108" name="Text Box 2"/>
          <p:cNvSpPr>
            <a:spLocks noGrp="1" noChangeArrowheads="1"/>
          </p:cNvSpPr>
          <p:nvPr>
            <p:ph type="body"/>
          </p:nvPr>
        </p:nvSpPr>
        <p:spPr>
          <a:xfrm>
            <a:off x="665163" y="4705350"/>
            <a:ext cx="5308600" cy="4549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2105" tIns="46053" rIns="92105" bIns="46053" anchor="ctr"/>
          <a:lstStyle/>
          <a:p>
            <a:pPr eaLnBrk="1" hangingPunct="1"/>
            <a:r>
              <a:rPr lang="de-DE" altLang="de-DE" dirty="0" smtClean="0"/>
              <a:t>Foto: Ein peinliches </a:t>
            </a:r>
            <a:r>
              <a:rPr lang="de-DE" altLang="de-DE" dirty="0" err="1" smtClean="0"/>
              <a:t>Tatoo</a:t>
            </a:r>
            <a:r>
              <a:rPr lang="de-DE" altLang="de-DE" dirty="0" smtClean="0"/>
              <a:t> kann man, wenn auch schmerzhaft, </a:t>
            </a:r>
            <a:r>
              <a:rPr lang="de-DE" altLang="de-DE" dirty="0" err="1" smtClean="0"/>
              <a:t>weglasern</a:t>
            </a:r>
            <a:r>
              <a:rPr lang="de-DE" altLang="de-DE" dirty="0" smtClean="0"/>
              <a:t> lassen, das Internet „vergisst“ und verzeiht dagegen nichts, einmal veröffentlichte Inhalte sind kaum wieder zu entfernen.</a:t>
            </a:r>
          </a:p>
          <a:p>
            <a:pPr eaLnBrk="1" hangingPunct="1"/>
            <a:r>
              <a:rPr lang="de-DE" altLang="de-DE" dirty="0" smtClean="0"/>
              <a:t>Peinliche Inhalte im Netz werden häufig für Mobbingzwecke missbraucht! </a:t>
            </a:r>
          </a:p>
          <a:p>
            <a:pPr eaLnBrk="1" hangingPunct="1"/>
            <a:endParaRPr lang="de-DE" altLang="de-DE" dirty="0" smtClean="0"/>
          </a:p>
          <a:p>
            <a:pPr eaLnBrk="1" hangingPunct="1"/>
            <a:r>
              <a:rPr lang="de-DE" altLang="de-DE" dirty="0" smtClean="0"/>
              <a:t>Clip von Klicksafe: Think </a:t>
            </a:r>
            <a:r>
              <a:rPr lang="de-DE" altLang="de-DE" dirty="0" err="1" smtClean="0"/>
              <a:t>before</a:t>
            </a:r>
            <a:r>
              <a:rPr lang="de-DE" altLang="de-DE" dirty="0" smtClean="0"/>
              <a:t> </a:t>
            </a:r>
            <a:r>
              <a:rPr lang="de-DE" altLang="de-DE" dirty="0" err="1" smtClean="0"/>
              <a:t>you</a:t>
            </a:r>
            <a:r>
              <a:rPr lang="de-DE" altLang="de-DE" dirty="0" smtClean="0"/>
              <a:t> </a:t>
            </a:r>
            <a:r>
              <a:rPr lang="de-DE" altLang="de-DE" dirty="0" err="1" smtClean="0"/>
              <a:t>post</a:t>
            </a:r>
            <a:r>
              <a:rPr lang="de-DE" altLang="de-DE" dirty="0" smtClean="0"/>
              <a:t>! </a:t>
            </a:r>
          </a:p>
          <a:p>
            <a:pPr eaLnBrk="1" hangingPunct="1"/>
            <a:r>
              <a:rPr lang="de-DE" altLang="de-DE" dirty="0" smtClean="0"/>
              <a:t>Achtung: Das Video muss im selben Verzeichnis liegen wie die </a:t>
            </a:r>
            <a:r>
              <a:rPr lang="de-DE" altLang="de-DE" dirty="0" smtClean="0"/>
              <a:t>Präsentation, wenn es aus der PPT heraus gestartet werden</a:t>
            </a:r>
            <a:r>
              <a:rPr lang="de-DE" altLang="de-DE" baseline="0" dirty="0" smtClean="0"/>
              <a:t> soll</a:t>
            </a:r>
            <a:r>
              <a:rPr lang="de-DE" altLang="de-DE" dirty="0" smtClean="0"/>
              <a:t>!</a:t>
            </a:r>
            <a:endParaRPr lang="de-DE" altLang="de-DE" dirty="0" smtClean="0"/>
          </a:p>
          <a:p>
            <a:pPr eaLnBrk="1" hangingPunct="1"/>
            <a:endParaRPr lang="de-DE" altLang="de-DE" dirty="0" smtClean="0"/>
          </a:p>
        </p:txBody>
      </p:sp>
    </p:spTree>
    <p:extLst>
      <p:ext uri="{BB962C8B-B14F-4D97-AF65-F5344CB8AC3E}">
        <p14:creationId xmlns:p14="http://schemas.microsoft.com/office/powerpoint/2010/main" val="3236941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7200" eaLnBrk="0" hangingPunct="0">
              <a:spcBef>
                <a:spcPct val="30000"/>
              </a:spcBef>
              <a:buClr>
                <a:srgbClr val="000000"/>
              </a:buClr>
              <a:buSzPct val="100000"/>
              <a:buFont typeface="Arial Unicode MS" panose="020B0604020202020204" pitchFamily="34" charset="-128"/>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sz="1200">
                <a:solidFill>
                  <a:srgbClr val="000000"/>
                </a:solidFill>
                <a:latin typeface="Arial Unicode MS" panose="020B0604020202020204" pitchFamily="34" charset="-128"/>
              </a:defRPr>
            </a:lvl1pPr>
            <a:lvl2pPr defTabSz="457200" eaLnBrk="0" hangingPunct="0">
              <a:spcBef>
                <a:spcPct val="30000"/>
              </a:spcBef>
              <a:buClr>
                <a:srgbClr val="000000"/>
              </a:buClr>
              <a:buSzPct val="100000"/>
              <a:buFont typeface="Arial Unicode MS" panose="020B0604020202020204" pitchFamily="34" charset="-128"/>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sz="1200">
                <a:solidFill>
                  <a:srgbClr val="000000"/>
                </a:solidFill>
                <a:latin typeface="Arial Unicode MS" panose="020B0604020202020204" pitchFamily="34" charset="-128"/>
              </a:defRPr>
            </a:lvl2pPr>
            <a:lvl3pPr defTabSz="457200" eaLnBrk="0" hangingPunct="0">
              <a:spcBef>
                <a:spcPct val="30000"/>
              </a:spcBef>
              <a:buClr>
                <a:srgbClr val="000000"/>
              </a:buClr>
              <a:buSzPct val="100000"/>
              <a:buFont typeface="Arial Unicode MS" panose="020B0604020202020204" pitchFamily="34" charset="-128"/>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sz="1200">
                <a:solidFill>
                  <a:srgbClr val="000000"/>
                </a:solidFill>
                <a:latin typeface="Arial Unicode MS" panose="020B0604020202020204" pitchFamily="34" charset="-128"/>
              </a:defRPr>
            </a:lvl3pPr>
            <a:lvl4pPr defTabSz="457200" eaLnBrk="0" hangingPunct="0">
              <a:spcBef>
                <a:spcPct val="30000"/>
              </a:spcBef>
              <a:buClr>
                <a:srgbClr val="000000"/>
              </a:buClr>
              <a:buSzPct val="100000"/>
              <a:buFont typeface="Arial Unicode MS" panose="020B0604020202020204" pitchFamily="34" charset="-128"/>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sz="1200">
                <a:solidFill>
                  <a:srgbClr val="000000"/>
                </a:solidFill>
                <a:latin typeface="Arial Unicode MS" panose="020B0604020202020204" pitchFamily="34" charset="-128"/>
              </a:defRPr>
            </a:lvl4pPr>
            <a:lvl5pPr defTabSz="457200" eaLnBrk="0" hangingPunct="0">
              <a:spcBef>
                <a:spcPct val="30000"/>
              </a:spcBef>
              <a:buClr>
                <a:srgbClr val="000000"/>
              </a:buClr>
              <a:buSzPct val="100000"/>
              <a:buFont typeface="Arial Unicode MS" panose="020B0604020202020204" pitchFamily="34" charset="-128"/>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sz="1200">
                <a:solidFill>
                  <a:srgbClr val="000000"/>
                </a:solidFill>
                <a:latin typeface="Arial Unicode MS" panose="020B0604020202020204" pitchFamily="34" charset="-128"/>
              </a:defRPr>
            </a:lvl5pPr>
            <a:lvl6pPr marL="2514600" indent="-228600" defTabSz="457200" eaLnBrk="0" fontAlgn="base" hangingPunct="0">
              <a:spcBef>
                <a:spcPct val="30000"/>
              </a:spcBef>
              <a:spcAft>
                <a:spcPct val="0"/>
              </a:spcAft>
              <a:buClr>
                <a:srgbClr val="000000"/>
              </a:buClr>
              <a:buSzPct val="100000"/>
              <a:buFont typeface="Arial Unicode MS" panose="020B0604020202020204" pitchFamily="34" charset="-128"/>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sz="1200">
                <a:solidFill>
                  <a:srgbClr val="000000"/>
                </a:solidFill>
                <a:latin typeface="Arial Unicode MS" panose="020B0604020202020204" pitchFamily="34" charset="-128"/>
              </a:defRPr>
            </a:lvl6pPr>
            <a:lvl7pPr marL="2971800" indent="-228600" defTabSz="457200" eaLnBrk="0" fontAlgn="base" hangingPunct="0">
              <a:spcBef>
                <a:spcPct val="30000"/>
              </a:spcBef>
              <a:spcAft>
                <a:spcPct val="0"/>
              </a:spcAft>
              <a:buClr>
                <a:srgbClr val="000000"/>
              </a:buClr>
              <a:buSzPct val="100000"/>
              <a:buFont typeface="Arial Unicode MS" panose="020B0604020202020204" pitchFamily="34" charset="-128"/>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sz="1200">
                <a:solidFill>
                  <a:srgbClr val="000000"/>
                </a:solidFill>
                <a:latin typeface="Arial Unicode MS" panose="020B0604020202020204" pitchFamily="34" charset="-128"/>
              </a:defRPr>
            </a:lvl7pPr>
            <a:lvl8pPr marL="3429000" indent="-228600" defTabSz="457200" eaLnBrk="0" fontAlgn="base" hangingPunct="0">
              <a:spcBef>
                <a:spcPct val="30000"/>
              </a:spcBef>
              <a:spcAft>
                <a:spcPct val="0"/>
              </a:spcAft>
              <a:buClr>
                <a:srgbClr val="000000"/>
              </a:buClr>
              <a:buSzPct val="100000"/>
              <a:buFont typeface="Arial Unicode MS" panose="020B0604020202020204" pitchFamily="34" charset="-128"/>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sz="1200">
                <a:solidFill>
                  <a:srgbClr val="000000"/>
                </a:solidFill>
                <a:latin typeface="Arial Unicode MS" panose="020B0604020202020204" pitchFamily="34" charset="-128"/>
              </a:defRPr>
            </a:lvl8pPr>
            <a:lvl9pPr marL="3886200" indent="-228600" defTabSz="457200" eaLnBrk="0" fontAlgn="base" hangingPunct="0">
              <a:spcBef>
                <a:spcPct val="30000"/>
              </a:spcBef>
              <a:spcAft>
                <a:spcPct val="0"/>
              </a:spcAft>
              <a:buClr>
                <a:srgbClr val="000000"/>
              </a:buClr>
              <a:buSzPct val="100000"/>
              <a:buFont typeface="Arial Unicode MS" panose="020B0604020202020204" pitchFamily="34" charset="-128"/>
              <a:tabLst>
                <a:tab pos="0" algn="l"/>
                <a:tab pos="455613" algn="l"/>
                <a:tab pos="912813" algn="l"/>
                <a:tab pos="1370013" algn="l"/>
                <a:tab pos="1828800" algn="l"/>
                <a:tab pos="2284413" algn="l"/>
                <a:tab pos="2741613" algn="l"/>
                <a:tab pos="3200400" algn="l"/>
                <a:tab pos="3656013" algn="l"/>
                <a:tab pos="4113213" algn="l"/>
                <a:tab pos="4572000" algn="l"/>
                <a:tab pos="5027613" algn="l"/>
                <a:tab pos="5486400" algn="l"/>
                <a:tab pos="5945188" algn="l"/>
                <a:tab pos="6400800" algn="l"/>
                <a:tab pos="6859588" algn="l"/>
                <a:tab pos="7316788" algn="l"/>
                <a:tab pos="7773988" algn="l"/>
                <a:tab pos="8231188" algn="l"/>
                <a:tab pos="8688388" algn="l"/>
                <a:tab pos="9147175" algn="l"/>
              </a:tabLst>
              <a:defRPr sz="1200">
                <a:solidFill>
                  <a:srgbClr val="000000"/>
                </a:solidFill>
                <a:latin typeface="Arial Unicode MS" panose="020B0604020202020204" pitchFamily="34" charset="-128"/>
              </a:defRPr>
            </a:lvl9pPr>
          </a:lstStyle>
          <a:p>
            <a:pPr>
              <a:spcBef>
                <a:spcPct val="0"/>
              </a:spcBef>
              <a:buFont typeface="Times New Roman" panose="02020603050405020304" pitchFamily="18" charset="0"/>
              <a:buNone/>
            </a:pPr>
            <a:fld id="{144409CA-F680-482B-8D10-FBBF44623758}" type="slidenum">
              <a:rPr lang="de-DE" altLang="de-DE">
                <a:latin typeface="Arial" panose="020B0604020202020204" pitchFamily="34" charset="0"/>
              </a:rPr>
              <a:pPr>
                <a:spcBef>
                  <a:spcPct val="0"/>
                </a:spcBef>
                <a:buFont typeface="Times New Roman" panose="02020603050405020304" pitchFamily="18" charset="0"/>
                <a:buNone/>
              </a:pPr>
              <a:t>17</a:t>
            </a:fld>
            <a:endParaRPr lang="de-DE" altLang="de-DE">
              <a:latin typeface="Arial" panose="020B0604020202020204" pitchFamily="34" charset="0"/>
            </a:endParaRPr>
          </a:p>
        </p:txBody>
      </p:sp>
      <p:sp>
        <p:nvSpPr>
          <p:cNvPr id="51203" name="Text Box 1"/>
          <p:cNvSpPr txBox="1">
            <a:spLocks noChangeArrowheads="1"/>
          </p:cNvSpPr>
          <p:nvPr/>
        </p:nvSpPr>
        <p:spPr bwMode="auto">
          <a:xfrm>
            <a:off x="388938" y="742950"/>
            <a:ext cx="5862637" cy="3714750"/>
          </a:xfrm>
          <a:prstGeom prst="rect">
            <a:avLst/>
          </a:prstGeom>
          <a:solidFill>
            <a:srgbClr val="FFFFFF"/>
          </a:solidFill>
          <a:ln w="9525">
            <a:solidFill>
              <a:srgbClr val="000000"/>
            </a:solidFill>
            <a:miter lim="800000"/>
            <a:headEnd/>
            <a:tailEnd/>
          </a:ln>
        </p:spPr>
        <p:txBody>
          <a:bodyPr wrap="none" lIns="92439" tIns="46220" rIns="92439" bIns="46220" anchor="ctr"/>
          <a:lstStyle/>
          <a:p>
            <a:pPr algn="ctr" eaLnBrk="0" hangingPunct="0">
              <a:buClr>
                <a:srgbClr val="000000"/>
              </a:buClr>
              <a:buSzPct val="100000"/>
              <a:buFont typeface="Times New Roman" panose="02020603050405020304" pitchFamily="18" charset="0"/>
              <a:buNone/>
            </a:pPr>
            <a:endParaRPr lang="de-DE" altLang="de-DE"/>
          </a:p>
        </p:txBody>
      </p:sp>
      <p:sp>
        <p:nvSpPr>
          <p:cNvPr id="51204" name="Text Box 2"/>
          <p:cNvSpPr>
            <a:spLocks noGrp="1" noChangeArrowheads="1"/>
          </p:cNvSpPr>
          <p:nvPr>
            <p:ph type="body"/>
          </p:nvPr>
        </p:nvSpPr>
        <p:spPr>
          <a:xfrm>
            <a:off x="665163" y="4705350"/>
            <a:ext cx="5308600" cy="4549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3111" tIns="46555" rIns="93111" bIns="46555" anchor="ctr"/>
          <a:lstStyle/>
          <a:p>
            <a:pPr eaLnBrk="1" hangingPunct="1"/>
            <a:r>
              <a:rPr lang="de-DE" altLang="de-DE" dirty="0" smtClean="0"/>
              <a:t>Smartphones müssen unbedingt vor</a:t>
            </a:r>
            <a:r>
              <a:rPr lang="de-DE" altLang="de-DE" baseline="0" dirty="0" smtClean="0"/>
              <a:t> fremden Zugriffen geschützt werden. Die beliebten </a:t>
            </a:r>
            <a:r>
              <a:rPr lang="de-DE" altLang="de-DE" baseline="0" dirty="0" err="1" smtClean="0"/>
              <a:t>Entsperrmuster</a:t>
            </a:r>
            <a:r>
              <a:rPr lang="de-DE" altLang="de-DE" baseline="0" dirty="0" smtClean="0"/>
              <a:t> bieten nur sehr geringe Sicherheit, sie lassen sich leicht beobachten oder sogar durch Fettspuren auf dem Display erkennen. Muster sollten daher möglichst komplex gewählt werden, das Leuchten beim Entsperren lässt sich abschalten.</a:t>
            </a:r>
          </a:p>
          <a:p>
            <a:pPr eaLnBrk="1" hangingPunct="1"/>
            <a:r>
              <a:rPr lang="de-DE" altLang="de-DE" baseline="0" dirty="0" smtClean="0"/>
              <a:t>Besser ist eine PIN oder ein Passwort, auch damit darf man andere beim Entsperren nicht zusehen lassen. Hohe Sicherheit bieten Fingerabdruckscanner.</a:t>
            </a:r>
            <a:endParaRPr lang="de-DE" altLang="de-DE" dirty="0" smtClean="0"/>
          </a:p>
        </p:txBody>
      </p:sp>
    </p:spTree>
    <p:extLst>
      <p:ext uri="{BB962C8B-B14F-4D97-AF65-F5344CB8AC3E}">
        <p14:creationId xmlns:p14="http://schemas.microsoft.com/office/powerpoint/2010/main" val="1845936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7112" eaLnBrk="0" hangingPunct="0">
              <a:tabLst>
                <a:tab pos="0" algn="l"/>
                <a:tab pos="455526" algn="l"/>
                <a:tab pos="912638" algn="l"/>
                <a:tab pos="1369749" algn="l"/>
                <a:tab pos="1828447" algn="l"/>
                <a:tab pos="2283973" algn="l"/>
                <a:tab pos="2741084" algn="l"/>
                <a:tab pos="3199784" algn="l"/>
                <a:tab pos="3655307" algn="l"/>
                <a:tab pos="4112420" algn="l"/>
                <a:tab pos="4571119" algn="l"/>
                <a:tab pos="5026645" algn="l"/>
                <a:tab pos="5485343" algn="l"/>
                <a:tab pos="5944042" algn="l"/>
                <a:tab pos="6399567" algn="l"/>
                <a:tab pos="6858266" algn="l"/>
                <a:tab pos="7315379" algn="l"/>
                <a:tab pos="7772490" algn="l"/>
                <a:tab pos="8229602" algn="l"/>
                <a:tab pos="8686714" algn="l"/>
                <a:tab pos="9145413" algn="l"/>
              </a:tabLst>
              <a:defRPr>
                <a:solidFill>
                  <a:schemeClr val="bg1"/>
                </a:solidFill>
                <a:latin typeface="Arial" charset="0"/>
                <a:ea typeface="Arial Unicode MS" pitchFamily="34" charset="-128"/>
                <a:cs typeface="Arial Unicode MS" pitchFamily="34" charset="-128"/>
              </a:defRPr>
            </a:lvl1pPr>
            <a:lvl2pPr defTabSz="457112" eaLnBrk="0" hangingPunct="0">
              <a:tabLst>
                <a:tab pos="0" algn="l"/>
                <a:tab pos="455526" algn="l"/>
                <a:tab pos="912638" algn="l"/>
                <a:tab pos="1369749" algn="l"/>
                <a:tab pos="1828447" algn="l"/>
                <a:tab pos="2283973" algn="l"/>
                <a:tab pos="2741084" algn="l"/>
                <a:tab pos="3199784" algn="l"/>
                <a:tab pos="3655307" algn="l"/>
                <a:tab pos="4112420" algn="l"/>
                <a:tab pos="4571119" algn="l"/>
                <a:tab pos="5026645" algn="l"/>
                <a:tab pos="5485343" algn="l"/>
                <a:tab pos="5944042" algn="l"/>
                <a:tab pos="6399567" algn="l"/>
                <a:tab pos="6858266" algn="l"/>
                <a:tab pos="7315379" algn="l"/>
                <a:tab pos="7772490" algn="l"/>
                <a:tab pos="8229602" algn="l"/>
                <a:tab pos="8686714" algn="l"/>
                <a:tab pos="9145413" algn="l"/>
              </a:tabLst>
              <a:defRPr>
                <a:solidFill>
                  <a:schemeClr val="bg1"/>
                </a:solidFill>
                <a:latin typeface="Arial" charset="0"/>
                <a:ea typeface="Arial Unicode MS" pitchFamily="34" charset="-128"/>
                <a:cs typeface="Arial Unicode MS" pitchFamily="34" charset="-128"/>
              </a:defRPr>
            </a:lvl2pPr>
            <a:lvl3pPr defTabSz="457112" eaLnBrk="0" hangingPunct="0">
              <a:tabLst>
                <a:tab pos="0" algn="l"/>
                <a:tab pos="455526" algn="l"/>
                <a:tab pos="912638" algn="l"/>
                <a:tab pos="1369749" algn="l"/>
                <a:tab pos="1828447" algn="l"/>
                <a:tab pos="2283973" algn="l"/>
                <a:tab pos="2741084" algn="l"/>
                <a:tab pos="3199784" algn="l"/>
                <a:tab pos="3655307" algn="l"/>
                <a:tab pos="4112420" algn="l"/>
                <a:tab pos="4571119" algn="l"/>
                <a:tab pos="5026645" algn="l"/>
                <a:tab pos="5485343" algn="l"/>
                <a:tab pos="5944042" algn="l"/>
                <a:tab pos="6399567" algn="l"/>
                <a:tab pos="6858266" algn="l"/>
                <a:tab pos="7315379" algn="l"/>
                <a:tab pos="7772490" algn="l"/>
                <a:tab pos="8229602" algn="l"/>
                <a:tab pos="8686714" algn="l"/>
                <a:tab pos="9145413" algn="l"/>
              </a:tabLst>
              <a:defRPr>
                <a:solidFill>
                  <a:schemeClr val="bg1"/>
                </a:solidFill>
                <a:latin typeface="Arial" charset="0"/>
                <a:ea typeface="Arial Unicode MS" pitchFamily="34" charset="-128"/>
                <a:cs typeface="Arial Unicode MS" pitchFamily="34" charset="-128"/>
              </a:defRPr>
            </a:lvl3pPr>
            <a:lvl4pPr defTabSz="457112" eaLnBrk="0" hangingPunct="0">
              <a:tabLst>
                <a:tab pos="0" algn="l"/>
                <a:tab pos="455526" algn="l"/>
                <a:tab pos="912638" algn="l"/>
                <a:tab pos="1369749" algn="l"/>
                <a:tab pos="1828447" algn="l"/>
                <a:tab pos="2283973" algn="l"/>
                <a:tab pos="2741084" algn="l"/>
                <a:tab pos="3199784" algn="l"/>
                <a:tab pos="3655307" algn="l"/>
                <a:tab pos="4112420" algn="l"/>
                <a:tab pos="4571119" algn="l"/>
                <a:tab pos="5026645" algn="l"/>
                <a:tab pos="5485343" algn="l"/>
                <a:tab pos="5944042" algn="l"/>
                <a:tab pos="6399567" algn="l"/>
                <a:tab pos="6858266" algn="l"/>
                <a:tab pos="7315379" algn="l"/>
                <a:tab pos="7772490" algn="l"/>
                <a:tab pos="8229602" algn="l"/>
                <a:tab pos="8686714" algn="l"/>
                <a:tab pos="9145413" algn="l"/>
              </a:tabLst>
              <a:defRPr>
                <a:solidFill>
                  <a:schemeClr val="bg1"/>
                </a:solidFill>
                <a:latin typeface="Arial" charset="0"/>
                <a:ea typeface="Arial Unicode MS" pitchFamily="34" charset="-128"/>
                <a:cs typeface="Arial Unicode MS" pitchFamily="34" charset="-128"/>
              </a:defRPr>
            </a:lvl4pPr>
            <a:lvl5pPr defTabSz="457112" eaLnBrk="0" hangingPunct="0">
              <a:tabLst>
                <a:tab pos="0" algn="l"/>
                <a:tab pos="455526" algn="l"/>
                <a:tab pos="912638" algn="l"/>
                <a:tab pos="1369749" algn="l"/>
                <a:tab pos="1828447" algn="l"/>
                <a:tab pos="2283973" algn="l"/>
                <a:tab pos="2741084" algn="l"/>
                <a:tab pos="3199784" algn="l"/>
                <a:tab pos="3655307" algn="l"/>
                <a:tab pos="4112420" algn="l"/>
                <a:tab pos="4571119" algn="l"/>
                <a:tab pos="5026645" algn="l"/>
                <a:tab pos="5485343" algn="l"/>
                <a:tab pos="5944042" algn="l"/>
                <a:tab pos="6399567" algn="l"/>
                <a:tab pos="6858266" algn="l"/>
                <a:tab pos="7315379" algn="l"/>
                <a:tab pos="7772490" algn="l"/>
                <a:tab pos="8229602" algn="l"/>
                <a:tab pos="8686714" algn="l"/>
                <a:tab pos="9145413" algn="l"/>
              </a:tabLst>
              <a:defRPr>
                <a:solidFill>
                  <a:schemeClr val="bg1"/>
                </a:solidFill>
                <a:latin typeface="Arial" charset="0"/>
                <a:ea typeface="Arial Unicode MS" pitchFamily="34" charset="-128"/>
                <a:cs typeface="Arial Unicode MS" pitchFamily="34" charset="-128"/>
              </a:defRPr>
            </a:lvl5pPr>
            <a:lvl6pPr marL="2514116" indent="-228556" defTabSz="457112" eaLnBrk="0" fontAlgn="base" hangingPunct="0">
              <a:spcBef>
                <a:spcPct val="0"/>
              </a:spcBef>
              <a:spcAft>
                <a:spcPct val="0"/>
              </a:spcAft>
              <a:tabLst>
                <a:tab pos="0" algn="l"/>
                <a:tab pos="455526" algn="l"/>
                <a:tab pos="912638" algn="l"/>
                <a:tab pos="1369749" algn="l"/>
                <a:tab pos="1828447" algn="l"/>
                <a:tab pos="2283973" algn="l"/>
                <a:tab pos="2741084" algn="l"/>
                <a:tab pos="3199784" algn="l"/>
                <a:tab pos="3655307" algn="l"/>
                <a:tab pos="4112420" algn="l"/>
                <a:tab pos="4571119" algn="l"/>
                <a:tab pos="5026645" algn="l"/>
                <a:tab pos="5485343" algn="l"/>
                <a:tab pos="5944042" algn="l"/>
                <a:tab pos="6399567" algn="l"/>
                <a:tab pos="6858266" algn="l"/>
                <a:tab pos="7315379" algn="l"/>
                <a:tab pos="7772490" algn="l"/>
                <a:tab pos="8229602" algn="l"/>
                <a:tab pos="8686714" algn="l"/>
                <a:tab pos="9145413" algn="l"/>
              </a:tabLst>
              <a:defRPr>
                <a:solidFill>
                  <a:schemeClr val="bg1"/>
                </a:solidFill>
                <a:latin typeface="Arial" charset="0"/>
                <a:ea typeface="Arial Unicode MS" pitchFamily="34" charset="-128"/>
                <a:cs typeface="Arial Unicode MS" pitchFamily="34" charset="-128"/>
              </a:defRPr>
            </a:lvl6pPr>
            <a:lvl7pPr marL="2971227" indent="-228556" defTabSz="457112" eaLnBrk="0" fontAlgn="base" hangingPunct="0">
              <a:spcBef>
                <a:spcPct val="0"/>
              </a:spcBef>
              <a:spcAft>
                <a:spcPct val="0"/>
              </a:spcAft>
              <a:tabLst>
                <a:tab pos="0" algn="l"/>
                <a:tab pos="455526" algn="l"/>
                <a:tab pos="912638" algn="l"/>
                <a:tab pos="1369749" algn="l"/>
                <a:tab pos="1828447" algn="l"/>
                <a:tab pos="2283973" algn="l"/>
                <a:tab pos="2741084" algn="l"/>
                <a:tab pos="3199784" algn="l"/>
                <a:tab pos="3655307" algn="l"/>
                <a:tab pos="4112420" algn="l"/>
                <a:tab pos="4571119" algn="l"/>
                <a:tab pos="5026645" algn="l"/>
                <a:tab pos="5485343" algn="l"/>
                <a:tab pos="5944042" algn="l"/>
                <a:tab pos="6399567" algn="l"/>
                <a:tab pos="6858266" algn="l"/>
                <a:tab pos="7315379" algn="l"/>
                <a:tab pos="7772490" algn="l"/>
                <a:tab pos="8229602" algn="l"/>
                <a:tab pos="8686714" algn="l"/>
                <a:tab pos="9145413" algn="l"/>
              </a:tabLst>
              <a:defRPr>
                <a:solidFill>
                  <a:schemeClr val="bg1"/>
                </a:solidFill>
                <a:latin typeface="Arial" charset="0"/>
                <a:ea typeface="Arial Unicode MS" pitchFamily="34" charset="-128"/>
                <a:cs typeface="Arial Unicode MS" pitchFamily="34" charset="-128"/>
              </a:defRPr>
            </a:lvl7pPr>
            <a:lvl8pPr marL="3428340" indent="-228556" defTabSz="457112" eaLnBrk="0" fontAlgn="base" hangingPunct="0">
              <a:spcBef>
                <a:spcPct val="0"/>
              </a:spcBef>
              <a:spcAft>
                <a:spcPct val="0"/>
              </a:spcAft>
              <a:tabLst>
                <a:tab pos="0" algn="l"/>
                <a:tab pos="455526" algn="l"/>
                <a:tab pos="912638" algn="l"/>
                <a:tab pos="1369749" algn="l"/>
                <a:tab pos="1828447" algn="l"/>
                <a:tab pos="2283973" algn="l"/>
                <a:tab pos="2741084" algn="l"/>
                <a:tab pos="3199784" algn="l"/>
                <a:tab pos="3655307" algn="l"/>
                <a:tab pos="4112420" algn="l"/>
                <a:tab pos="4571119" algn="l"/>
                <a:tab pos="5026645" algn="l"/>
                <a:tab pos="5485343" algn="l"/>
                <a:tab pos="5944042" algn="l"/>
                <a:tab pos="6399567" algn="l"/>
                <a:tab pos="6858266" algn="l"/>
                <a:tab pos="7315379" algn="l"/>
                <a:tab pos="7772490" algn="l"/>
                <a:tab pos="8229602" algn="l"/>
                <a:tab pos="8686714" algn="l"/>
                <a:tab pos="9145413" algn="l"/>
              </a:tabLst>
              <a:defRPr>
                <a:solidFill>
                  <a:schemeClr val="bg1"/>
                </a:solidFill>
                <a:latin typeface="Arial" charset="0"/>
                <a:ea typeface="Arial Unicode MS" pitchFamily="34" charset="-128"/>
                <a:cs typeface="Arial Unicode MS" pitchFamily="34" charset="-128"/>
              </a:defRPr>
            </a:lvl8pPr>
            <a:lvl9pPr marL="3885452" indent="-228556" defTabSz="457112" eaLnBrk="0" fontAlgn="base" hangingPunct="0">
              <a:spcBef>
                <a:spcPct val="0"/>
              </a:spcBef>
              <a:spcAft>
                <a:spcPct val="0"/>
              </a:spcAft>
              <a:tabLst>
                <a:tab pos="0" algn="l"/>
                <a:tab pos="455526" algn="l"/>
                <a:tab pos="912638" algn="l"/>
                <a:tab pos="1369749" algn="l"/>
                <a:tab pos="1828447" algn="l"/>
                <a:tab pos="2283973" algn="l"/>
                <a:tab pos="2741084" algn="l"/>
                <a:tab pos="3199784" algn="l"/>
                <a:tab pos="3655307" algn="l"/>
                <a:tab pos="4112420" algn="l"/>
                <a:tab pos="4571119" algn="l"/>
                <a:tab pos="5026645" algn="l"/>
                <a:tab pos="5485343" algn="l"/>
                <a:tab pos="5944042" algn="l"/>
                <a:tab pos="6399567" algn="l"/>
                <a:tab pos="6858266" algn="l"/>
                <a:tab pos="7315379" algn="l"/>
                <a:tab pos="7772490" algn="l"/>
                <a:tab pos="8229602" algn="l"/>
                <a:tab pos="8686714" algn="l"/>
                <a:tab pos="9145413" algn="l"/>
              </a:tabLst>
              <a:defRPr>
                <a:solidFill>
                  <a:schemeClr val="bg1"/>
                </a:solidFill>
                <a:latin typeface="Arial" charset="0"/>
                <a:ea typeface="Arial Unicode MS" pitchFamily="34" charset="-128"/>
                <a:cs typeface="Arial Unicode MS" pitchFamily="34" charset="-128"/>
              </a:defRPr>
            </a:lvl9pPr>
          </a:lstStyle>
          <a:p>
            <a:fld id="{1B174CBB-DA09-49BF-8341-722714CF66C1}" type="slidenum">
              <a:rPr lang="de-DE" smtClean="0">
                <a:solidFill>
                  <a:srgbClr val="000000"/>
                </a:solidFill>
              </a:rPr>
              <a:pPr/>
              <a:t>18</a:t>
            </a:fld>
            <a:endParaRPr lang="de-DE" smtClean="0">
              <a:solidFill>
                <a:srgbClr val="000000"/>
              </a:solidFill>
            </a:endParaRPr>
          </a:p>
        </p:txBody>
      </p:sp>
      <p:sp>
        <p:nvSpPr>
          <p:cNvPr id="177155" name="Text Box 1"/>
          <p:cNvSpPr txBox="1">
            <a:spLocks noChangeArrowheads="1"/>
          </p:cNvSpPr>
          <p:nvPr/>
        </p:nvSpPr>
        <p:spPr bwMode="auto">
          <a:xfrm>
            <a:off x="581025" y="509591"/>
            <a:ext cx="8764588" cy="2549525"/>
          </a:xfrm>
          <a:prstGeom prst="rect">
            <a:avLst/>
          </a:prstGeom>
          <a:solidFill>
            <a:srgbClr val="FFFFFF"/>
          </a:solidFill>
          <a:ln w="9525">
            <a:solidFill>
              <a:srgbClr val="000000"/>
            </a:solidFill>
            <a:miter lim="800000"/>
            <a:headEnd/>
            <a:tailEnd/>
          </a:ln>
        </p:spPr>
        <p:txBody>
          <a:bodyPr wrap="none" lIns="92412" tIns="46206" rIns="92412" bIns="46206" anchor="ctr"/>
          <a:lstStyle/>
          <a:p>
            <a:pPr algn="ctr" eaLnBrk="0" hangingPunct="0">
              <a:buClr>
                <a:srgbClr val="000000"/>
              </a:buClr>
              <a:buSzPct val="100000"/>
              <a:buFont typeface="Times New Roman" pitchFamily="18" charset="0"/>
              <a:buNone/>
            </a:pPr>
            <a:endParaRPr lang="de-DE">
              <a:solidFill>
                <a:srgbClr val="FFFFFF"/>
              </a:solidFill>
              <a:latin typeface="Arial" charset="0"/>
            </a:endParaRPr>
          </a:p>
        </p:txBody>
      </p:sp>
      <p:sp>
        <p:nvSpPr>
          <p:cNvPr id="177156" name="Text Box 2"/>
          <p:cNvSpPr>
            <a:spLocks noGrp="1" noChangeArrowheads="1"/>
          </p:cNvSpPr>
          <p:nvPr>
            <p:ph type="body"/>
          </p:nvPr>
        </p:nvSpPr>
        <p:spPr>
          <a:xfrm>
            <a:off x="993777" y="3228978"/>
            <a:ext cx="7935913" cy="31226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3082" tIns="46540" rIns="93082" bIns="46540" anchor="ctr"/>
          <a:lstStyle/>
          <a:p>
            <a:pPr eaLnBrk="1" hangingPunct="1">
              <a:buFont typeface="Arial Unicode MS" pitchFamily="34" charset="-128"/>
              <a:buChar char="•"/>
            </a:pPr>
            <a:r>
              <a:rPr lang="de-DE" dirty="0" smtClean="0"/>
              <a:t>Zitat und Grafik: Die 10 häufigsten Passwörter aus einer gehackten Datenbank mit 32 Mio. Usern (rockyou.com). In dieser Datenbank waren die Passwörter unverschlüsselt abgelegt und konnten durch „</a:t>
            </a:r>
            <a:r>
              <a:rPr lang="de-DE" dirty="0" err="1" smtClean="0"/>
              <a:t>sql</a:t>
            </a:r>
            <a:r>
              <a:rPr lang="de-DE" dirty="0" smtClean="0"/>
              <a:t> </a:t>
            </a:r>
            <a:r>
              <a:rPr lang="de-DE" dirty="0" err="1" smtClean="0"/>
              <a:t>injection</a:t>
            </a:r>
            <a:r>
              <a:rPr lang="de-DE" dirty="0" smtClean="0"/>
              <a:t>“ ausgelesen werden. (Dabei werden Datenbankbefehle in schlecht abgesicherten Programmcode eingefügt)</a:t>
            </a:r>
          </a:p>
          <a:p>
            <a:pPr eaLnBrk="1" hangingPunct="1">
              <a:buFont typeface="Arial Unicode MS" pitchFamily="34" charset="-128"/>
              <a:buChar char="•"/>
            </a:pPr>
            <a:r>
              <a:rPr lang="de-DE" dirty="0" smtClean="0"/>
              <a:t>Ca. 2 % benutzen eines dieser Passwörter</a:t>
            </a:r>
          </a:p>
          <a:p>
            <a:pPr eaLnBrk="1" hangingPunct="1">
              <a:buFont typeface="Arial Unicode MS" pitchFamily="34" charset="-128"/>
              <a:buChar char="•"/>
            </a:pPr>
            <a:r>
              <a:rPr lang="de-DE" dirty="0" smtClean="0"/>
              <a:t>Passwortknacker arbeiten mit kompletten Wörterbüchern</a:t>
            </a:r>
          </a:p>
          <a:p>
            <a:pPr eaLnBrk="1" hangingPunct="1">
              <a:buFont typeface="Arial Unicode MS" pitchFamily="34" charset="-128"/>
              <a:buChar char="•"/>
            </a:pPr>
            <a:r>
              <a:rPr lang="de-DE" dirty="0" err="1" smtClean="0"/>
              <a:t>Name+Geburtsjahr</a:t>
            </a:r>
            <a:r>
              <a:rPr lang="de-DE" dirty="0" smtClean="0"/>
              <a:t> sind nur ca. 50.000 Varianten, leicht zu knacken</a:t>
            </a:r>
          </a:p>
          <a:p>
            <a:pPr eaLnBrk="1" hangingPunct="1">
              <a:buFont typeface="Arial Unicode MS" pitchFamily="34" charset="-128"/>
              <a:buChar char="•"/>
            </a:pPr>
            <a:r>
              <a:rPr lang="de-DE" dirty="0" smtClean="0"/>
              <a:t>Wenn andere mein Passwort kennen und damit Unfug anstellen, kann ich das i.d.R. nicht nachweisen und bin verantwortlich!</a:t>
            </a:r>
          </a:p>
          <a:p>
            <a:pPr eaLnBrk="1" hangingPunct="1">
              <a:buFont typeface="Arial Unicode MS" pitchFamily="34" charset="-128"/>
              <a:buChar char="•"/>
            </a:pPr>
            <a:r>
              <a:rPr lang="de-DE" dirty="0" smtClean="0"/>
              <a:t>Passwort-Safe-Programme helfen, den Überblick über seine Passworte zu behalten, man muss sich dann nur das Masterpasswort merken.</a:t>
            </a:r>
          </a:p>
          <a:p>
            <a:pPr eaLnBrk="1" hangingPunct="1">
              <a:buFont typeface="Arial Unicode MS" pitchFamily="34" charset="-128"/>
              <a:buChar char="•"/>
            </a:pPr>
            <a:r>
              <a:rPr lang="de-DE" dirty="0" smtClean="0"/>
              <a:t>Keine Passwörter auf Klebezetteln am Monitor oder unter der Tastatur</a:t>
            </a:r>
          </a:p>
        </p:txBody>
      </p:sp>
    </p:spTree>
    <p:extLst>
      <p:ext uri="{BB962C8B-B14F-4D97-AF65-F5344CB8AC3E}">
        <p14:creationId xmlns:p14="http://schemas.microsoft.com/office/powerpoint/2010/main" val="3856790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2438" eaLnBrk="0" hangingPunct="0">
              <a:spcBef>
                <a:spcPct val="30000"/>
              </a:spcBef>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1pPr>
            <a:lvl2pPr defTabSz="452438" eaLnBrk="0" hangingPunct="0">
              <a:spcBef>
                <a:spcPct val="30000"/>
              </a:spcBef>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2pPr>
            <a:lvl3pPr defTabSz="452438" eaLnBrk="0" hangingPunct="0">
              <a:spcBef>
                <a:spcPct val="30000"/>
              </a:spcBef>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3pPr>
            <a:lvl4pPr defTabSz="452438" eaLnBrk="0" hangingPunct="0">
              <a:spcBef>
                <a:spcPct val="30000"/>
              </a:spcBef>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4pPr>
            <a:lvl5pPr defTabSz="452438" eaLnBrk="0" hangingPunct="0">
              <a:spcBef>
                <a:spcPct val="30000"/>
              </a:spcBef>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5pPr>
            <a:lvl6pPr marL="2514600" indent="-228600" defTabSz="452438" eaLnBrk="0" fontAlgn="base" hangingPunct="0">
              <a:spcBef>
                <a:spcPct val="30000"/>
              </a:spcBef>
              <a:spcAft>
                <a:spcPct val="0"/>
              </a:spcAft>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6pPr>
            <a:lvl7pPr marL="2971800" indent="-228600" defTabSz="452438" eaLnBrk="0" fontAlgn="base" hangingPunct="0">
              <a:spcBef>
                <a:spcPct val="30000"/>
              </a:spcBef>
              <a:spcAft>
                <a:spcPct val="0"/>
              </a:spcAft>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7pPr>
            <a:lvl8pPr marL="3429000" indent="-228600" defTabSz="452438" eaLnBrk="0" fontAlgn="base" hangingPunct="0">
              <a:spcBef>
                <a:spcPct val="30000"/>
              </a:spcBef>
              <a:spcAft>
                <a:spcPct val="0"/>
              </a:spcAft>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8pPr>
            <a:lvl9pPr marL="3886200" indent="-228600" defTabSz="452438" eaLnBrk="0" fontAlgn="base" hangingPunct="0">
              <a:spcBef>
                <a:spcPct val="30000"/>
              </a:spcBef>
              <a:spcAft>
                <a:spcPct val="0"/>
              </a:spcAft>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9pPr>
          </a:lstStyle>
          <a:p>
            <a:pPr>
              <a:spcBef>
                <a:spcPct val="0"/>
              </a:spcBef>
              <a:buFont typeface="Times New Roman" panose="02020603050405020304" pitchFamily="18" charset="0"/>
              <a:buNone/>
            </a:pPr>
            <a:fld id="{709F3C3E-B9AB-4A3A-9012-4166C08666E5}" type="slidenum">
              <a:rPr lang="de-DE" altLang="de-DE">
                <a:latin typeface="Arial" panose="020B0604020202020204" pitchFamily="34" charset="0"/>
              </a:rPr>
              <a:pPr>
                <a:spcBef>
                  <a:spcPct val="0"/>
                </a:spcBef>
                <a:buFont typeface="Times New Roman" panose="02020603050405020304" pitchFamily="18" charset="0"/>
                <a:buNone/>
              </a:pPr>
              <a:t>19</a:t>
            </a:fld>
            <a:endParaRPr lang="de-DE" altLang="de-DE">
              <a:latin typeface="Arial" panose="020B0604020202020204" pitchFamily="34" charset="0"/>
            </a:endParaRPr>
          </a:p>
        </p:txBody>
      </p:sp>
      <p:sp>
        <p:nvSpPr>
          <p:cNvPr id="55299" name="Text Box 1"/>
          <p:cNvSpPr txBox="1">
            <a:spLocks noChangeArrowheads="1"/>
          </p:cNvSpPr>
          <p:nvPr/>
        </p:nvSpPr>
        <p:spPr bwMode="auto">
          <a:xfrm>
            <a:off x="388938" y="742950"/>
            <a:ext cx="5862637" cy="3714750"/>
          </a:xfrm>
          <a:prstGeom prst="rect">
            <a:avLst/>
          </a:prstGeom>
          <a:solidFill>
            <a:srgbClr val="FFFFFF"/>
          </a:solidFill>
          <a:ln w="9525">
            <a:solidFill>
              <a:srgbClr val="000000"/>
            </a:solidFill>
            <a:miter lim="800000"/>
            <a:headEnd/>
            <a:tailEnd/>
          </a:ln>
        </p:spPr>
        <p:txBody>
          <a:bodyPr wrap="none" anchor="ctr"/>
          <a:lstStyle/>
          <a:p>
            <a:pPr algn="ctr" eaLnBrk="0" hangingPunct="0">
              <a:buClr>
                <a:srgbClr val="000000"/>
              </a:buClr>
              <a:buSzPct val="100000"/>
              <a:buFont typeface="Times New Roman" panose="02020603050405020304" pitchFamily="18" charset="0"/>
              <a:buNone/>
            </a:pPr>
            <a:endParaRPr lang="de-DE" altLang="de-DE"/>
          </a:p>
        </p:txBody>
      </p:sp>
      <p:sp>
        <p:nvSpPr>
          <p:cNvPr id="55300" name="Text Box 2"/>
          <p:cNvSpPr>
            <a:spLocks noGrp="1" noChangeArrowheads="1"/>
          </p:cNvSpPr>
          <p:nvPr>
            <p:ph type="body"/>
          </p:nvPr>
        </p:nvSpPr>
        <p:spPr>
          <a:xfrm>
            <a:off x="665163" y="4705350"/>
            <a:ext cx="5308600" cy="4549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2105" tIns="46053" rIns="92105" bIns="46053" anchor="ctr"/>
          <a:lstStyle/>
          <a:p>
            <a:pPr eaLnBrk="1" hangingPunct="1">
              <a:buFont typeface="Arial" panose="020B0604020202020204" pitchFamily="34" charset="0"/>
              <a:buChar char="•"/>
            </a:pPr>
            <a:r>
              <a:rPr lang="de-DE" altLang="de-DE" dirty="0" smtClean="0"/>
              <a:t>In wenigen Minuten ist ein falsche Identität aufgebaut, auch bereits existierende Profile lassen sich kopieren und unter dem selben Namen anlegen</a:t>
            </a:r>
          </a:p>
          <a:p>
            <a:pPr eaLnBrk="1" hangingPunct="1">
              <a:buFont typeface="Arial" panose="020B0604020202020204" pitchFamily="34" charset="0"/>
              <a:buChar char="•"/>
            </a:pPr>
            <a:r>
              <a:rPr lang="de-DE" altLang="de-DE" dirty="0" smtClean="0"/>
              <a:t>Mit einem gefälschten Profil, von dem 200 Freundschaftseinladungen versandt wurden, kam ein gefälschtes Profil im SchülerVZ nach nur 4 Tagen auf 109 „Freunde“, deren Profile dadurch einsehbar waren, wie auch weitere Profile, die auf „meine Freunde und deren Freunde“ eingestellt waren.</a:t>
            </a:r>
          </a:p>
          <a:p>
            <a:pPr eaLnBrk="1" hangingPunct="1">
              <a:buFont typeface="Arial" panose="020B0604020202020204" pitchFamily="34" charset="0"/>
              <a:buChar char="•"/>
            </a:pPr>
            <a:r>
              <a:rPr lang="de-DE" altLang="de-DE" dirty="0" smtClean="0"/>
              <a:t>Man sollte daher sehr sorgfältig auswählen, wenn man in seine Freundesliste aufnimmt und über das Internet keine vertraulichen Informationen versenden, wenn man sich</a:t>
            </a:r>
            <a:r>
              <a:rPr lang="de-DE" altLang="de-DE" baseline="0" dirty="0" smtClean="0"/>
              <a:t> über das Gegenüber nicht zu 100% sicher ist.</a:t>
            </a:r>
            <a:endParaRPr lang="de-DE" altLang="de-DE" dirty="0" smtClean="0"/>
          </a:p>
        </p:txBody>
      </p:sp>
    </p:spTree>
    <p:extLst>
      <p:ext uri="{BB962C8B-B14F-4D97-AF65-F5344CB8AC3E}">
        <p14:creationId xmlns:p14="http://schemas.microsoft.com/office/powerpoint/2010/main" val="860427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1pPr>
            <a:lvl2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2pPr>
            <a:lvl3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3pPr>
            <a:lvl4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4pPr>
            <a:lvl5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5pPr>
            <a:lvl6pPr marL="25146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6pPr>
            <a:lvl7pPr marL="29718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7pPr>
            <a:lvl8pPr marL="34290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8pPr>
            <a:lvl9pPr marL="38862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9pPr>
          </a:lstStyle>
          <a:p>
            <a:fld id="{292F60B9-617F-4144-B9C7-F23894A79F47}" type="slidenum">
              <a:rPr lang="de-DE" altLang="de-DE" smtClean="0">
                <a:solidFill>
                  <a:srgbClr val="000000"/>
                </a:solidFill>
              </a:rPr>
              <a:pPr/>
              <a:t>2</a:t>
            </a:fld>
            <a:endParaRPr lang="de-DE" altLang="de-DE" smtClean="0">
              <a:solidFill>
                <a:srgbClr val="000000"/>
              </a:solidFill>
            </a:endParaRPr>
          </a:p>
        </p:txBody>
      </p:sp>
      <p:sp>
        <p:nvSpPr>
          <p:cNvPr id="26627" name="Text Box 1"/>
          <p:cNvSpPr txBox="1">
            <a:spLocks noChangeArrowheads="1"/>
          </p:cNvSpPr>
          <p:nvPr/>
        </p:nvSpPr>
        <p:spPr bwMode="auto">
          <a:xfrm>
            <a:off x="388938" y="742950"/>
            <a:ext cx="5862637" cy="3714750"/>
          </a:xfrm>
          <a:prstGeom prst="rect">
            <a:avLst/>
          </a:prstGeom>
          <a:solidFill>
            <a:srgbClr val="FFFFFF"/>
          </a:solidFill>
          <a:ln w="9525">
            <a:solidFill>
              <a:srgbClr val="000000"/>
            </a:solidFill>
            <a:miter lim="800000"/>
            <a:headEnd/>
            <a:tailEnd/>
          </a:ln>
        </p:spPr>
        <p:txBody>
          <a:bodyPr wrap="none" anchor="ctr"/>
          <a:lstStyle/>
          <a:p>
            <a:pPr algn="ctr" eaLnBrk="0" hangingPunct="0">
              <a:buClr>
                <a:srgbClr val="000000"/>
              </a:buClr>
              <a:buSzPct val="100000"/>
              <a:buFont typeface="Times New Roman" pitchFamily="18" charset="0"/>
              <a:buNone/>
            </a:pPr>
            <a:endParaRPr lang="de-DE" altLang="de-DE">
              <a:solidFill>
                <a:srgbClr val="FFFFFF"/>
              </a:solidFill>
              <a:latin typeface="Arial" charset="0"/>
            </a:endParaRPr>
          </a:p>
        </p:txBody>
      </p:sp>
      <p:sp>
        <p:nvSpPr>
          <p:cNvPr id="26628" name="Text Box 2"/>
          <p:cNvSpPr>
            <a:spLocks noGrp="1" noChangeArrowheads="1"/>
          </p:cNvSpPr>
          <p:nvPr>
            <p:ph type="body"/>
          </p:nvPr>
        </p:nvSpPr>
        <p:spPr>
          <a:xfrm>
            <a:off x="665163" y="4705350"/>
            <a:ext cx="5308600" cy="4549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2105" tIns="46053" rIns="92105" bIns="46053" anchor="ctr"/>
          <a:lstStyle/>
          <a:p>
            <a:pPr eaLnBrk="1" hangingPunct="1"/>
            <a:r>
              <a:rPr lang="de-DE" altLang="de-DE" smtClean="0"/>
              <a:t>Das Portal des Autors zum Jugendmedienschutz. </a:t>
            </a:r>
          </a:p>
          <a:p>
            <a:pPr eaLnBrk="1" hangingPunct="1"/>
            <a:r>
              <a:rPr lang="de-DE" altLang="de-DE" smtClean="0"/>
              <a:t>Dort findet sich die Präsentation als Video, eine pdf-Handreichung, weitere Informationen zum Thema, Forum, Newsletter.</a:t>
            </a:r>
          </a:p>
        </p:txBody>
      </p:sp>
    </p:spTree>
    <p:extLst>
      <p:ext uri="{BB962C8B-B14F-4D97-AF65-F5344CB8AC3E}">
        <p14:creationId xmlns:p14="http://schemas.microsoft.com/office/powerpoint/2010/main" val="3355452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a:t>
            </a:r>
            <a:r>
              <a:rPr lang="de-DE" dirty="0" err="1" smtClean="0"/>
              <a:t>Privatsphäreeinstellung</a:t>
            </a:r>
            <a:r>
              <a:rPr lang="de-DE" baseline="0" dirty="0" smtClean="0"/>
              <a:t> von </a:t>
            </a:r>
            <a:r>
              <a:rPr lang="de-DE" dirty="0" smtClean="0"/>
              <a:t>Instagram ist auf „öffentlich“ voreingestellt. Zu Beginn musste zur Änderung sogar noch der Bildschirm hochgescrollt</a:t>
            </a:r>
            <a:r>
              <a:rPr lang="de-DE" baseline="0" dirty="0" smtClean="0"/>
              <a:t> werden, damit ein „Speichern“-Button sichtbar wurde.</a:t>
            </a:r>
          </a:p>
          <a:p>
            <a:r>
              <a:rPr lang="de-DE" baseline="0" dirty="0" smtClean="0"/>
              <a:t>Bei öffentlicher </a:t>
            </a:r>
            <a:r>
              <a:rPr lang="de-DE" baseline="0" dirty="0" err="1" smtClean="0"/>
              <a:t>Privatsphäreeinstellung</a:t>
            </a:r>
            <a:r>
              <a:rPr lang="de-DE" baseline="0" dirty="0" smtClean="0"/>
              <a:t> kann jeder Internetnutzer den Account abonnieren, ohne bestätigt zu werden. </a:t>
            </a:r>
          </a:p>
          <a:p>
            <a:r>
              <a:rPr lang="de-DE" baseline="0" dirty="0" smtClean="0"/>
              <a:t>Auch hier sollte man nur Inhalte posten, die man wirklich JEDEM zeigen würde, da jedes Foto kopiert und weiterverbreitet werden kann.</a:t>
            </a:r>
          </a:p>
          <a:p>
            <a:r>
              <a:rPr lang="de-DE" baseline="0" dirty="0" smtClean="0"/>
              <a:t>Wer GPS eingeschaltet hat und öffentlich postet, bietet Stalkern eine Steilvorlage, dann lassen sich Bewegungsprofile erstellen. Zusätzliche Apps werten solche </a:t>
            </a:r>
            <a:r>
              <a:rPr lang="de-DE" baseline="0" dirty="0" err="1" smtClean="0"/>
              <a:t>Postings</a:t>
            </a:r>
            <a:r>
              <a:rPr lang="de-DE" baseline="0" dirty="0" smtClean="0"/>
              <a:t> aus!</a:t>
            </a:r>
            <a:endParaRPr lang="de-DE" dirty="0" smtClean="0"/>
          </a:p>
          <a:p>
            <a:endParaRPr lang="de-DE" dirty="0"/>
          </a:p>
        </p:txBody>
      </p:sp>
      <p:sp>
        <p:nvSpPr>
          <p:cNvPr id="4" name="Foliennummernplatzhalter 3"/>
          <p:cNvSpPr>
            <a:spLocks noGrp="1"/>
          </p:cNvSpPr>
          <p:nvPr>
            <p:ph type="sldNum" idx="10"/>
          </p:nvPr>
        </p:nvSpPr>
        <p:spPr/>
        <p:txBody>
          <a:bodyPr/>
          <a:lstStyle/>
          <a:p>
            <a:pPr>
              <a:defRPr/>
            </a:pPr>
            <a:fld id="{806401A6-CE48-4E35-BE81-7A6C637B8CBA}" type="slidenum">
              <a:rPr lang="de-DE" smtClean="0"/>
              <a:pPr>
                <a:defRPr/>
              </a:pPr>
              <a:t>20</a:t>
            </a:fld>
            <a:endParaRPr lang="de-DE"/>
          </a:p>
        </p:txBody>
      </p:sp>
    </p:spTree>
    <p:extLst>
      <p:ext uri="{BB962C8B-B14F-4D97-AF65-F5344CB8AC3E}">
        <p14:creationId xmlns:p14="http://schemas.microsoft.com/office/powerpoint/2010/main" val="4260938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Snapchat ist NICHT sicher, auch wenn suggeriert</a:t>
            </a:r>
            <a:r>
              <a:rPr lang="de-DE" baseline="0" dirty="0" smtClean="0"/>
              <a:t> wird, dass Fotos und Videos nach maximal 10 Sekunden wieder gelöscht sind.</a:t>
            </a:r>
          </a:p>
          <a:p>
            <a:r>
              <a:rPr lang="de-DE" baseline="0" dirty="0" smtClean="0"/>
              <a:t>Die Fotos lassen sich per Screenshot sichern (der Absender wird zwar darüber informiert, das hilft aber auch wenig).</a:t>
            </a:r>
          </a:p>
          <a:p>
            <a:r>
              <a:rPr lang="de-DE" baseline="0" dirty="0" smtClean="0"/>
              <a:t>Es gibt zahlreiche </a:t>
            </a:r>
            <a:r>
              <a:rPr lang="de-DE" baseline="0" dirty="0" err="1" smtClean="0"/>
              <a:t>Zusat</a:t>
            </a:r>
            <a:r>
              <a:rPr lang="de-DE" baseline="0" dirty="0" smtClean="0"/>
              <a:t>-Apps, die </a:t>
            </a:r>
            <a:r>
              <a:rPr lang="de-DE" baseline="0" dirty="0" err="1" smtClean="0"/>
              <a:t>Snapchatinhalte</a:t>
            </a:r>
            <a:r>
              <a:rPr lang="de-DE" baseline="0" dirty="0" smtClean="0"/>
              <a:t> heimlich speichern.</a:t>
            </a:r>
          </a:p>
          <a:p>
            <a:r>
              <a:rPr lang="de-DE" baseline="0" dirty="0" smtClean="0"/>
              <a:t>Wer sich technisch ein wenig auskennt, kann gelöschte Fotos wiederherstellen.</a:t>
            </a:r>
          </a:p>
          <a:p>
            <a:r>
              <a:rPr lang="de-DE" baseline="0" dirty="0" smtClean="0"/>
              <a:t>Die simpelste Lösung um sich unbemerkt Fotos und Videos zu sichern: Aufnahme mit einem zweiten Handy oder einer Digitalkamera!</a:t>
            </a:r>
            <a:endParaRPr lang="de-DE" dirty="0" smtClean="0"/>
          </a:p>
          <a:p>
            <a:endParaRPr lang="de-DE" dirty="0"/>
          </a:p>
        </p:txBody>
      </p:sp>
      <p:sp>
        <p:nvSpPr>
          <p:cNvPr id="4" name="Foliennummernplatzhalter 3"/>
          <p:cNvSpPr>
            <a:spLocks noGrp="1"/>
          </p:cNvSpPr>
          <p:nvPr>
            <p:ph type="sldNum" idx="10"/>
          </p:nvPr>
        </p:nvSpPr>
        <p:spPr/>
        <p:txBody>
          <a:bodyPr/>
          <a:lstStyle/>
          <a:p>
            <a:pPr>
              <a:defRPr/>
            </a:pPr>
            <a:fld id="{806401A6-CE48-4E35-BE81-7A6C637B8CBA}" type="slidenum">
              <a:rPr lang="de-DE" smtClean="0"/>
              <a:pPr>
                <a:defRPr/>
              </a:pPr>
              <a:t>21</a:t>
            </a:fld>
            <a:endParaRPr lang="de-DE"/>
          </a:p>
        </p:txBody>
      </p:sp>
    </p:spTree>
    <p:extLst>
      <p:ext uri="{BB962C8B-B14F-4D97-AF65-F5344CB8AC3E}">
        <p14:creationId xmlns:p14="http://schemas.microsoft.com/office/powerpoint/2010/main" val="4024879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Bei der Nutzung von Snapchat muss man bei der Anmeldung sehr genau hinsehen und überlegt entscheiden:</a:t>
            </a:r>
          </a:p>
          <a:p>
            <a:pPr marL="171450" indent="-171450">
              <a:buFont typeface="Arial" panose="020B0604020202020204" pitchFamily="34" charset="0"/>
              <a:buChar char="•"/>
            </a:pPr>
            <a:r>
              <a:rPr lang="de-DE" dirty="0" smtClean="0"/>
              <a:t>Keinen</a:t>
            </a:r>
            <a:r>
              <a:rPr lang="de-DE" baseline="0" dirty="0" smtClean="0"/>
              <a:t> echten Namen angeben</a:t>
            </a:r>
          </a:p>
          <a:p>
            <a:pPr marL="171450" indent="-171450">
              <a:buFont typeface="Arial" panose="020B0604020202020204" pitchFamily="34" charset="0"/>
              <a:buChar char="•"/>
            </a:pPr>
            <a:r>
              <a:rPr lang="de-DE" baseline="0" dirty="0" smtClean="0"/>
              <a:t>Nicht die Handynummer, sondern eine extra angelegte E-Mail-Adresse ohne Namen nutzen</a:t>
            </a:r>
          </a:p>
          <a:p>
            <a:pPr marL="171450" indent="-171450">
              <a:buFont typeface="Arial" panose="020B0604020202020204" pitchFamily="34" charset="0"/>
              <a:buChar char="•"/>
            </a:pPr>
            <a:r>
              <a:rPr lang="de-DE" baseline="0" dirty="0" smtClean="0"/>
              <a:t>Ein gutes Passwort verwenden</a:t>
            </a:r>
          </a:p>
          <a:p>
            <a:pPr marL="171450" indent="-171450">
              <a:buFont typeface="Arial" panose="020B0604020202020204" pitchFamily="34" charset="0"/>
              <a:buChar char="•"/>
            </a:pPr>
            <a:r>
              <a:rPr lang="de-DE" baseline="0" dirty="0" smtClean="0"/>
              <a:t>Den Zugriff auf die Kontakte nicht erlauben (Verstoß gegen Datenschutzgesetz)</a:t>
            </a:r>
          </a:p>
          <a:p>
            <a:pPr marL="171450" indent="-171450">
              <a:buFont typeface="Arial" panose="020B0604020202020204" pitchFamily="34" charset="0"/>
              <a:buChar char="•"/>
            </a:pPr>
            <a:r>
              <a:rPr lang="de-DE" baseline="0" dirty="0" smtClean="0"/>
              <a:t>Die Privatsphäreeinstellungen genau checken</a:t>
            </a:r>
            <a:endParaRPr lang="de-DE" dirty="0"/>
          </a:p>
        </p:txBody>
      </p:sp>
      <p:sp>
        <p:nvSpPr>
          <p:cNvPr id="4" name="Foliennummernplatzhalter 3"/>
          <p:cNvSpPr>
            <a:spLocks noGrp="1"/>
          </p:cNvSpPr>
          <p:nvPr>
            <p:ph type="sldNum" idx="10"/>
          </p:nvPr>
        </p:nvSpPr>
        <p:spPr/>
        <p:txBody>
          <a:bodyPr/>
          <a:lstStyle/>
          <a:p>
            <a:fld id="{13589EBE-7137-45B8-BA0A-FCB7A7AFE9F1}" type="slidenum">
              <a:rPr lang="de-DE" altLang="de-DE" smtClean="0"/>
              <a:pPr/>
              <a:t>22</a:t>
            </a:fld>
            <a:endParaRPr lang="de-DE" altLang="de-DE"/>
          </a:p>
        </p:txBody>
      </p:sp>
    </p:spTree>
    <p:extLst>
      <p:ext uri="{BB962C8B-B14F-4D97-AF65-F5344CB8AC3E}">
        <p14:creationId xmlns:p14="http://schemas.microsoft.com/office/powerpoint/2010/main" val="2867148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a:t>
            </a:r>
            <a:r>
              <a:rPr lang="de-DE" baseline="0" dirty="0" smtClean="0"/>
              <a:t> der Regel sollte man hier alle Haken entfernen</a:t>
            </a:r>
            <a:endParaRPr lang="de-DE" dirty="0"/>
          </a:p>
        </p:txBody>
      </p:sp>
      <p:sp>
        <p:nvSpPr>
          <p:cNvPr id="4" name="Foliennummernplatzhalter 3"/>
          <p:cNvSpPr>
            <a:spLocks noGrp="1"/>
          </p:cNvSpPr>
          <p:nvPr>
            <p:ph type="sldNum" idx="10"/>
          </p:nvPr>
        </p:nvSpPr>
        <p:spPr/>
        <p:txBody>
          <a:bodyPr/>
          <a:lstStyle/>
          <a:p>
            <a:fld id="{13589EBE-7137-45B8-BA0A-FCB7A7AFE9F1}" type="slidenum">
              <a:rPr lang="de-DE" altLang="de-DE" smtClean="0"/>
              <a:pPr/>
              <a:t>23</a:t>
            </a:fld>
            <a:endParaRPr lang="de-DE" altLang="de-DE"/>
          </a:p>
        </p:txBody>
      </p:sp>
    </p:spTree>
    <p:extLst>
      <p:ext uri="{BB962C8B-B14F-4D97-AF65-F5344CB8AC3E}">
        <p14:creationId xmlns:p14="http://schemas.microsoft.com/office/powerpoint/2010/main" val="4003679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Wenn man über</a:t>
            </a:r>
            <a:r>
              <a:rPr lang="de-DE" baseline="0" dirty="0" smtClean="0"/>
              <a:t> die Snap Karte seinen Standort freigibt, muss man sich sehr genau überlegen, wann und für welche Personen man das tut.</a:t>
            </a:r>
          </a:p>
          <a:p>
            <a:r>
              <a:rPr lang="de-DE" baseline="0" dirty="0" smtClean="0"/>
              <a:t>Die Funktion bleibt aktiviert, bis man in den Geistmodus wechselt.</a:t>
            </a:r>
            <a:endParaRPr lang="de-DE" dirty="0"/>
          </a:p>
        </p:txBody>
      </p:sp>
      <p:sp>
        <p:nvSpPr>
          <p:cNvPr id="4" name="Foliennummernplatzhalter 3"/>
          <p:cNvSpPr>
            <a:spLocks noGrp="1"/>
          </p:cNvSpPr>
          <p:nvPr>
            <p:ph type="sldNum" idx="10"/>
          </p:nvPr>
        </p:nvSpPr>
        <p:spPr/>
        <p:txBody>
          <a:bodyPr/>
          <a:lstStyle/>
          <a:p>
            <a:fld id="{13589EBE-7137-45B8-BA0A-FCB7A7AFE9F1}" type="slidenum">
              <a:rPr lang="de-DE" altLang="de-DE" smtClean="0"/>
              <a:pPr/>
              <a:t>24</a:t>
            </a:fld>
            <a:endParaRPr lang="de-DE" altLang="de-DE"/>
          </a:p>
        </p:txBody>
      </p:sp>
    </p:spTree>
    <p:extLst>
      <p:ext uri="{BB962C8B-B14F-4D97-AF65-F5344CB8AC3E}">
        <p14:creationId xmlns:p14="http://schemas.microsoft.com/office/powerpoint/2010/main" val="902900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WhatsApp ist laut AGB erst ab 16 Jahren</a:t>
            </a:r>
            <a:r>
              <a:rPr lang="de-DE" baseline="0" dirty="0" smtClean="0"/>
              <a:t> erlaubt. Bei 16/17jährigen müssen die Eltern zustimmen!</a:t>
            </a:r>
          </a:p>
          <a:p>
            <a:r>
              <a:rPr lang="de-DE" baseline="0" dirty="0" smtClean="0"/>
              <a:t>Neben Statusmeldungen und Profilfotos gibt WhatsApp auch Metadaten an Facebook weiter: Wer-schreibt-wem, Standort, Uhrzeit, Handymodell, Betriebssystem, etc.</a:t>
            </a:r>
          </a:p>
          <a:p>
            <a:r>
              <a:rPr lang="de-DE" baseline="0" dirty="0" smtClean="0"/>
              <a:t>Laut AGB hat WhatsApp alle Rechte an den geteilten Inhalten – obwohl die Kommunikation angeblich Ende-zu-Ende-verschlüsselt ist, was bedeutet, dass der Anbieter nicht auf Inhalte zugreifen kann! Das sollte nachdenklich machen.</a:t>
            </a:r>
          </a:p>
          <a:p>
            <a:r>
              <a:rPr lang="de-DE" baseline="0" dirty="0" smtClean="0"/>
              <a:t>Durch den Zugriff auf das Adressbuch verstößt man mit der Nutzung von WhatsApp eindeutig gegen die EU-DSGVO.</a:t>
            </a:r>
          </a:p>
          <a:p>
            <a:r>
              <a:rPr lang="de-DE" baseline="0" dirty="0" smtClean="0"/>
              <a:t>Lehrkräfte sollten daher die App nicht nutzen, wenn sie Kontaktdaten von </a:t>
            </a:r>
            <a:r>
              <a:rPr lang="de-DE" baseline="0" dirty="0" err="1" smtClean="0"/>
              <a:t>KollegInnen</a:t>
            </a:r>
            <a:r>
              <a:rPr lang="de-DE" baseline="0" dirty="0" smtClean="0"/>
              <a:t>, Eltern oder </a:t>
            </a:r>
            <a:r>
              <a:rPr lang="de-DE" baseline="0" dirty="0" err="1" smtClean="0"/>
              <a:t>SchülerInnen</a:t>
            </a:r>
            <a:r>
              <a:rPr lang="de-DE" baseline="0" dirty="0" smtClean="0"/>
              <a:t> auf dem Smartphone speichern.</a:t>
            </a:r>
          </a:p>
          <a:p>
            <a:r>
              <a:rPr lang="de-DE" baseline="0" dirty="0" smtClean="0"/>
              <a:t>Kettenbriefe führen häufig zu Stress und Verängstigung, auf keinen Fall weiterleiten.</a:t>
            </a:r>
          </a:p>
          <a:p>
            <a:r>
              <a:rPr lang="de-DE" baseline="0" dirty="0" smtClean="0"/>
              <a:t>Wer Minderjährigen Pornographie oder Gewaltdarstellungen sendet, macht sich strafbar!</a:t>
            </a:r>
          </a:p>
          <a:p>
            <a:r>
              <a:rPr lang="de-DE" baseline="0" dirty="0" smtClean="0"/>
              <a:t>Sichere Alternativen sind insbesondere </a:t>
            </a:r>
            <a:r>
              <a:rPr lang="de-DE" baseline="0" dirty="0" err="1" smtClean="0"/>
              <a:t>Threema</a:t>
            </a:r>
            <a:r>
              <a:rPr lang="de-DE" baseline="0" dirty="0" smtClean="0"/>
              <a:t> und </a:t>
            </a:r>
            <a:r>
              <a:rPr lang="de-DE" baseline="0" dirty="0" err="1" smtClean="0"/>
              <a:t>Wire</a:t>
            </a:r>
            <a:r>
              <a:rPr lang="de-DE" baseline="0" dirty="0" smtClean="0"/>
              <a:t>.</a:t>
            </a:r>
          </a:p>
          <a:p>
            <a:r>
              <a:rPr lang="de-DE" baseline="0" dirty="0" smtClean="0"/>
              <a:t>Die unüberlegte Nutzung von Messengern stiehlt wertvolle Lebenszeit. Ein Großteil der ausgetauschten Nachrichten ist unwichtig bis sinnlos.</a:t>
            </a:r>
          </a:p>
          <a:p>
            <a:endParaRPr lang="de-DE" baseline="0" dirty="0" smtClean="0"/>
          </a:p>
          <a:p>
            <a:r>
              <a:rPr lang="de-DE" baseline="0" dirty="0" smtClean="0"/>
              <a:t>WhatsApp bietet einige Datenschutzeinstellungen, die man bewusst nutzen sollte</a:t>
            </a:r>
            <a:endParaRPr lang="de-DE" dirty="0" smtClean="0"/>
          </a:p>
          <a:p>
            <a:endParaRPr lang="de-DE" dirty="0"/>
          </a:p>
        </p:txBody>
      </p:sp>
      <p:sp>
        <p:nvSpPr>
          <p:cNvPr id="4" name="Foliennummernplatzhalter 3"/>
          <p:cNvSpPr>
            <a:spLocks noGrp="1"/>
          </p:cNvSpPr>
          <p:nvPr>
            <p:ph type="sldNum" idx="10"/>
          </p:nvPr>
        </p:nvSpPr>
        <p:spPr/>
        <p:txBody>
          <a:bodyPr/>
          <a:lstStyle/>
          <a:p>
            <a:pPr>
              <a:defRPr/>
            </a:pPr>
            <a:fld id="{806401A6-CE48-4E35-BE81-7A6C637B8CBA}" type="slidenum">
              <a:rPr lang="de-DE" smtClean="0"/>
              <a:pPr>
                <a:defRPr/>
              </a:pPr>
              <a:t>25</a:t>
            </a:fld>
            <a:endParaRPr lang="de-DE"/>
          </a:p>
        </p:txBody>
      </p:sp>
    </p:spTree>
    <p:extLst>
      <p:ext uri="{BB962C8B-B14F-4D97-AF65-F5344CB8AC3E}">
        <p14:creationId xmlns:p14="http://schemas.microsoft.com/office/powerpoint/2010/main" val="1774338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Auf </a:t>
            </a:r>
            <a:r>
              <a:rPr lang="de-DE" dirty="0" err="1" smtClean="0"/>
              <a:t>TikTok</a:t>
            </a:r>
            <a:r>
              <a:rPr lang="de-DE" dirty="0" smtClean="0"/>
              <a:t> (früher „Musical.ly“) tummeln sich massenhaft</a:t>
            </a:r>
            <a:r>
              <a:rPr lang="de-DE" baseline="0" dirty="0" smtClean="0"/>
              <a:t> Pädophile. Kinder sollten die App überhaupt nicht nutzen dürfen, und auch Jugendliche sollten sich sehr genau mit den </a:t>
            </a:r>
            <a:r>
              <a:rPr lang="de-DE" baseline="0" dirty="0" err="1" smtClean="0"/>
              <a:t>Privatspäreeinstellungen</a:t>
            </a:r>
            <a:r>
              <a:rPr lang="de-DE" baseline="0" dirty="0" smtClean="0"/>
              <a:t> auseinandersetzen. Man kann mit der App auch Videos drehen, ohne sie zu posten.</a:t>
            </a:r>
            <a:endParaRPr lang="de-DE" dirty="0"/>
          </a:p>
        </p:txBody>
      </p:sp>
      <p:sp>
        <p:nvSpPr>
          <p:cNvPr id="4" name="Foliennummernplatzhalter 3"/>
          <p:cNvSpPr>
            <a:spLocks noGrp="1"/>
          </p:cNvSpPr>
          <p:nvPr>
            <p:ph type="sldNum" idx="10"/>
          </p:nvPr>
        </p:nvSpPr>
        <p:spPr/>
        <p:txBody>
          <a:bodyPr/>
          <a:lstStyle/>
          <a:p>
            <a:fld id="{13589EBE-7137-45B8-BA0A-FCB7A7AFE9F1}" type="slidenum">
              <a:rPr lang="de-DE" altLang="de-DE" smtClean="0"/>
              <a:pPr/>
              <a:t>26</a:t>
            </a:fld>
            <a:endParaRPr lang="de-DE" altLang="de-DE"/>
          </a:p>
        </p:txBody>
      </p:sp>
    </p:spTree>
    <p:extLst>
      <p:ext uri="{BB962C8B-B14F-4D97-AF65-F5344CB8AC3E}">
        <p14:creationId xmlns:p14="http://schemas.microsoft.com/office/powerpoint/2010/main" val="1529963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739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7112" eaLnBrk="0" hangingPunct="0">
              <a:tabLst>
                <a:tab pos="0" algn="l"/>
                <a:tab pos="455526" algn="l"/>
                <a:tab pos="912638" algn="l"/>
                <a:tab pos="1369749" algn="l"/>
                <a:tab pos="1828447" algn="l"/>
                <a:tab pos="2283973" algn="l"/>
                <a:tab pos="2741084" algn="l"/>
                <a:tab pos="3199784" algn="l"/>
                <a:tab pos="3655307" algn="l"/>
                <a:tab pos="4112420" algn="l"/>
                <a:tab pos="4571119" algn="l"/>
                <a:tab pos="5026645" algn="l"/>
                <a:tab pos="5485343" algn="l"/>
                <a:tab pos="5944042" algn="l"/>
                <a:tab pos="6399567" algn="l"/>
                <a:tab pos="6858266" algn="l"/>
                <a:tab pos="7315379" algn="l"/>
                <a:tab pos="7772490" algn="l"/>
                <a:tab pos="8229602" algn="l"/>
                <a:tab pos="8686714" algn="l"/>
                <a:tab pos="9145413" algn="l"/>
              </a:tabLst>
              <a:defRPr>
                <a:solidFill>
                  <a:schemeClr val="bg1"/>
                </a:solidFill>
                <a:latin typeface="Arial" charset="0"/>
                <a:ea typeface="Arial Unicode MS" pitchFamily="34" charset="-128"/>
                <a:cs typeface="Arial Unicode MS" pitchFamily="34" charset="-128"/>
              </a:defRPr>
            </a:lvl1pPr>
            <a:lvl2pPr defTabSz="457112" eaLnBrk="0" hangingPunct="0">
              <a:tabLst>
                <a:tab pos="0" algn="l"/>
                <a:tab pos="455526" algn="l"/>
                <a:tab pos="912638" algn="l"/>
                <a:tab pos="1369749" algn="l"/>
                <a:tab pos="1828447" algn="l"/>
                <a:tab pos="2283973" algn="l"/>
                <a:tab pos="2741084" algn="l"/>
                <a:tab pos="3199784" algn="l"/>
                <a:tab pos="3655307" algn="l"/>
                <a:tab pos="4112420" algn="l"/>
                <a:tab pos="4571119" algn="l"/>
                <a:tab pos="5026645" algn="l"/>
                <a:tab pos="5485343" algn="l"/>
                <a:tab pos="5944042" algn="l"/>
                <a:tab pos="6399567" algn="l"/>
                <a:tab pos="6858266" algn="l"/>
                <a:tab pos="7315379" algn="l"/>
                <a:tab pos="7772490" algn="l"/>
                <a:tab pos="8229602" algn="l"/>
                <a:tab pos="8686714" algn="l"/>
                <a:tab pos="9145413" algn="l"/>
              </a:tabLst>
              <a:defRPr>
                <a:solidFill>
                  <a:schemeClr val="bg1"/>
                </a:solidFill>
                <a:latin typeface="Arial" charset="0"/>
                <a:ea typeface="Arial Unicode MS" pitchFamily="34" charset="-128"/>
                <a:cs typeface="Arial Unicode MS" pitchFamily="34" charset="-128"/>
              </a:defRPr>
            </a:lvl2pPr>
            <a:lvl3pPr defTabSz="457112" eaLnBrk="0" hangingPunct="0">
              <a:tabLst>
                <a:tab pos="0" algn="l"/>
                <a:tab pos="455526" algn="l"/>
                <a:tab pos="912638" algn="l"/>
                <a:tab pos="1369749" algn="l"/>
                <a:tab pos="1828447" algn="l"/>
                <a:tab pos="2283973" algn="l"/>
                <a:tab pos="2741084" algn="l"/>
                <a:tab pos="3199784" algn="l"/>
                <a:tab pos="3655307" algn="l"/>
                <a:tab pos="4112420" algn="l"/>
                <a:tab pos="4571119" algn="l"/>
                <a:tab pos="5026645" algn="l"/>
                <a:tab pos="5485343" algn="l"/>
                <a:tab pos="5944042" algn="l"/>
                <a:tab pos="6399567" algn="l"/>
                <a:tab pos="6858266" algn="l"/>
                <a:tab pos="7315379" algn="l"/>
                <a:tab pos="7772490" algn="l"/>
                <a:tab pos="8229602" algn="l"/>
                <a:tab pos="8686714" algn="l"/>
                <a:tab pos="9145413" algn="l"/>
              </a:tabLst>
              <a:defRPr>
                <a:solidFill>
                  <a:schemeClr val="bg1"/>
                </a:solidFill>
                <a:latin typeface="Arial" charset="0"/>
                <a:ea typeface="Arial Unicode MS" pitchFamily="34" charset="-128"/>
                <a:cs typeface="Arial Unicode MS" pitchFamily="34" charset="-128"/>
              </a:defRPr>
            </a:lvl3pPr>
            <a:lvl4pPr defTabSz="457112" eaLnBrk="0" hangingPunct="0">
              <a:tabLst>
                <a:tab pos="0" algn="l"/>
                <a:tab pos="455526" algn="l"/>
                <a:tab pos="912638" algn="l"/>
                <a:tab pos="1369749" algn="l"/>
                <a:tab pos="1828447" algn="l"/>
                <a:tab pos="2283973" algn="l"/>
                <a:tab pos="2741084" algn="l"/>
                <a:tab pos="3199784" algn="l"/>
                <a:tab pos="3655307" algn="l"/>
                <a:tab pos="4112420" algn="l"/>
                <a:tab pos="4571119" algn="l"/>
                <a:tab pos="5026645" algn="l"/>
                <a:tab pos="5485343" algn="l"/>
                <a:tab pos="5944042" algn="l"/>
                <a:tab pos="6399567" algn="l"/>
                <a:tab pos="6858266" algn="l"/>
                <a:tab pos="7315379" algn="l"/>
                <a:tab pos="7772490" algn="l"/>
                <a:tab pos="8229602" algn="l"/>
                <a:tab pos="8686714" algn="l"/>
                <a:tab pos="9145413" algn="l"/>
              </a:tabLst>
              <a:defRPr>
                <a:solidFill>
                  <a:schemeClr val="bg1"/>
                </a:solidFill>
                <a:latin typeface="Arial" charset="0"/>
                <a:ea typeface="Arial Unicode MS" pitchFamily="34" charset="-128"/>
                <a:cs typeface="Arial Unicode MS" pitchFamily="34" charset="-128"/>
              </a:defRPr>
            </a:lvl4pPr>
            <a:lvl5pPr defTabSz="457112" eaLnBrk="0" hangingPunct="0">
              <a:tabLst>
                <a:tab pos="0" algn="l"/>
                <a:tab pos="455526" algn="l"/>
                <a:tab pos="912638" algn="l"/>
                <a:tab pos="1369749" algn="l"/>
                <a:tab pos="1828447" algn="l"/>
                <a:tab pos="2283973" algn="l"/>
                <a:tab pos="2741084" algn="l"/>
                <a:tab pos="3199784" algn="l"/>
                <a:tab pos="3655307" algn="l"/>
                <a:tab pos="4112420" algn="l"/>
                <a:tab pos="4571119" algn="l"/>
                <a:tab pos="5026645" algn="l"/>
                <a:tab pos="5485343" algn="l"/>
                <a:tab pos="5944042" algn="l"/>
                <a:tab pos="6399567" algn="l"/>
                <a:tab pos="6858266" algn="l"/>
                <a:tab pos="7315379" algn="l"/>
                <a:tab pos="7772490" algn="l"/>
                <a:tab pos="8229602" algn="l"/>
                <a:tab pos="8686714" algn="l"/>
                <a:tab pos="9145413" algn="l"/>
              </a:tabLst>
              <a:defRPr>
                <a:solidFill>
                  <a:schemeClr val="bg1"/>
                </a:solidFill>
                <a:latin typeface="Arial" charset="0"/>
                <a:ea typeface="Arial Unicode MS" pitchFamily="34" charset="-128"/>
                <a:cs typeface="Arial Unicode MS" pitchFamily="34" charset="-128"/>
              </a:defRPr>
            </a:lvl5pPr>
            <a:lvl6pPr marL="2514116" indent="-228556" defTabSz="457112" eaLnBrk="0" fontAlgn="base" hangingPunct="0">
              <a:spcBef>
                <a:spcPct val="0"/>
              </a:spcBef>
              <a:spcAft>
                <a:spcPct val="0"/>
              </a:spcAft>
              <a:tabLst>
                <a:tab pos="0" algn="l"/>
                <a:tab pos="455526" algn="l"/>
                <a:tab pos="912638" algn="l"/>
                <a:tab pos="1369749" algn="l"/>
                <a:tab pos="1828447" algn="l"/>
                <a:tab pos="2283973" algn="l"/>
                <a:tab pos="2741084" algn="l"/>
                <a:tab pos="3199784" algn="l"/>
                <a:tab pos="3655307" algn="l"/>
                <a:tab pos="4112420" algn="l"/>
                <a:tab pos="4571119" algn="l"/>
                <a:tab pos="5026645" algn="l"/>
                <a:tab pos="5485343" algn="l"/>
                <a:tab pos="5944042" algn="l"/>
                <a:tab pos="6399567" algn="l"/>
                <a:tab pos="6858266" algn="l"/>
                <a:tab pos="7315379" algn="l"/>
                <a:tab pos="7772490" algn="l"/>
                <a:tab pos="8229602" algn="l"/>
                <a:tab pos="8686714" algn="l"/>
                <a:tab pos="9145413" algn="l"/>
              </a:tabLst>
              <a:defRPr>
                <a:solidFill>
                  <a:schemeClr val="bg1"/>
                </a:solidFill>
                <a:latin typeface="Arial" charset="0"/>
                <a:ea typeface="Arial Unicode MS" pitchFamily="34" charset="-128"/>
                <a:cs typeface="Arial Unicode MS" pitchFamily="34" charset="-128"/>
              </a:defRPr>
            </a:lvl6pPr>
            <a:lvl7pPr marL="2971227" indent="-228556" defTabSz="457112" eaLnBrk="0" fontAlgn="base" hangingPunct="0">
              <a:spcBef>
                <a:spcPct val="0"/>
              </a:spcBef>
              <a:spcAft>
                <a:spcPct val="0"/>
              </a:spcAft>
              <a:tabLst>
                <a:tab pos="0" algn="l"/>
                <a:tab pos="455526" algn="l"/>
                <a:tab pos="912638" algn="l"/>
                <a:tab pos="1369749" algn="l"/>
                <a:tab pos="1828447" algn="l"/>
                <a:tab pos="2283973" algn="l"/>
                <a:tab pos="2741084" algn="l"/>
                <a:tab pos="3199784" algn="l"/>
                <a:tab pos="3655307" algn="l"/>
                <a:tab pos="4112420" algn="l"/>
                <a:tab pos="4571119" algn="l"/>
                <a:tab pos="5026645" algn="l"/>
                <a:tab pos="5485343" algn="l"/>
                <a:tab pos="5944042" algn="l"/>
                <a:tab pos="6399567" algn="l"/>
                <a:tab pos="6858266" algn="l"/>
                <a:tab pos="7315379" algn="l"/>
                <a:tab pos="7772490" algn="l"/>
                <a:tab pos="8229602" algn="l"/>
                <a:tab pos="8686714" algn="l"/>
                <a:tab pos="9145413" algn="l"/>
              </a:tabLst>
              <a:defRPr>
                <a:solidFill>
                  <a:schemeClr val="bg1"/>
                </a:solidFill>
                <a:latin typeface="Arial" charset="0"/>
                <a:ea typeface="Arial Unicode MS" pitchFamily="34" charset="-128"/>
                <a:cs typeface="Arial Unicode MS" pitchFamily="34" charset="-128"/>
              </a:defRPr>
            </a:lvl7pPr>
            <a:lvl8pPr marL="3428340" indent="-228556" defTabSz="457112" eaLnBrk="0" fontAlgn="base" hangingPunct="0">
              <a:spcBef>
                <a:spcPct val="0"/>
              </a:spcBef>
              <a:spcAft>
                <a:spcPct val="0"/>
              </a:spcAft>
              <a:tabLst>
                <a:tab pos="0" algn="l"/>
                <a:tab pos="455526" algn="l"/>
                <a:tab pos="912638" algn="l"/>
                <a:tab pos="1369749" algn="l"/>
                <a:tab pos="1828447" algn="l"/>
                <a:tab pos="2283973" algn="l"/>
                <a:tab pos="2741084" algn="l"/>
                <a:tab pos="3199784" algn="l"/>
                <a:tab pos="3655307" algn="l"/>
                <a:tab pos="4112420" algn="l"/>
                <a:tab pos="4571119" algn="l"/>
                <a:tab pos="5026645" algn="l"/>
                <a:tab pos="5485343" algn="l"/>
                <a:tab pos="5944042" algn="l"/>
                <a:tab pos="6399567" algn="l"/>
                <a:tab pos="6858266" algn="l"/>
                <a:tab pos="7315379" algn="l"/>
                <a:tab pos="7772490" algn="l"/>
                <a:tab pos="8229602" algn="l"/>
                <a:tab pos="8686714" algn="l"/>
                <a:tab pos="9145413" algn="l"/>
              </a:tabLst>
              <a:defRPr>
                <a:solidFill>
                  <a:schemeClr val="bg1"/>
                </a:solidFill>
                <a:latin typeface="Arial" charset="0"/>
                <a:ea typeface="Arial Unicode MS" pitchFamily="34" charset="-128"/>
                <a:cs typeface="Arial Unicode MS" pitchFamily="34" charset="-128"/>
              </a:defRPr>
            </a:lvl8pPr>
            <a:lvl9pPr marL="3885452" indent="-228556" defTabSz="457112" eaLnBrk="0" fontAlgn="base" hangingPunct="0">
              <a:spcBef>
                <a:spcPct val="0"/>
              </a:spcBef>
              <a:spcAft>
                <a:spcPct val="0"/>
              </a:spcAft>
              <a:tabLst>
                <a:tab pos="0" algn="l"/>
                <a:tab pos="455526" algn="l"/>
                <a:tab pos="912638" algn="l"/>
                <a:tab pos="1369749" algn="l"/>
                <a:tab pos="1828447" algn="l"/>
                <a:tab pos="2283973" algn="l"/>
                <a:tab pos="2741084" algn="l"/>
                <a:tab pos="3199784" algn="l"/>
                <a:tab pos="3655307" algn="l"/>
                <a:tab pos="4112420" algn="l"/>
                <a:tab pos="4571119" algn="l"/>
                <a:tab pos="5026645" algn="l"/>
                <a:tab pos="5485343" algn="l"/>
                <a:tab pos="5944042" algn="l"/>
                <a:tab pos="6399567" algn="l"/>
                <a:tab pos="6858266" algn="l"/>
                <a:tab pos="7315379" algn="l"/>
                <a:tab pos="7772490" algn="l"/>
                <a:tab pos="8229602" algn="l"/>
                <a:tab pos="8686714" algn="l"/>
                <a:tab pos="9145413" algn="l"/>
              </a:tabLst>
              <a:defRPr>
                <a:solidFill>
                  <a:schemeClr val="bg1"/>
                </a:solidFill>
                <a:latin typeface="Arial" charset="0"/>
                <a:ea typeface="Arial Unicode MS" pitchFamily="34" charset="-128"/>
                <a:cs typeface="Arial Unicode MS" pitchFamily="34" charset="-128"/>
              </a:defRPr>
            </a:lvl9pPr>
          </a:lstStyle>
          <a:p>
            <a:fld id="{93A176B1-8C16-4FF6-9879-0D3F5715D3F5}" type="slidenum">
              <a:rPr lang="de-DE" smtClean="0">
                <a:solidFill>
                  <a:srgbClr val="000000"/>
                </a:solidFill>
              </a:rPr>
              <a:pPr/>
              <a:t>27</a:t>
            </a:fld>
            <a:endParaRPr lang="de-DE" smtClean="0">
              <a:solidFill>
                <a:srgbClr val="000000"/>
              </a:solidFill>
            </a:endParaRPr>
          </a:p>
        </p:txBody>
      </p:sp>
      <p:sp>
        <p:nvSpPr>
          <p:cNvPr id="187395" name="Text Box 1"/>
          <p:cNvSpPr txBox="1">
            <a:spLocks noChangeArrowheads="1"/>
          </p:cNvSpPr>
          <p:nvPr/>
        </p:nvSpPr>
        <p:spPr bwMode="auto">
          <a:xfrm>
            <a:off x="581025" y="509591"/>
            <a:ext cx="8764588" cy="2549525"/>
          </a:xfrm>
          <a:prstGeom prst="rect">
            <a:avLst/>
          </a:prstGeom>
          <a:solidFill>
            <a:srgbClr val="FFFFFF"/>
          </a:solidFill>
          <a:ln w="9525">
            <a:solidFill>
              <a:srgbClr val="000000"/>
            </a:solidFill>
            <a:miter lim="800000"/>
            <a:headEnd/>
            <a:tailEnd/>
          </a:ln>
        </p:spPr>
        <p:txBody>
          <a:bodyPr wrap="none" lIns="92412" tIns="46206" rIns="92412" bIns="46206" anchor="ctr"/>
          <a:lstStyle/>
          <a:p>
            <a:pPr algn="ctr" eaLnBrk="0" hangingPunct="0">
              <a:buClr>
                <a:srgbClr val="000000"/>
              </a:buClr>
              <a:buSzPct val="100000"/>
              <a:buFont typeface="Times New Roman" pitchFamily="18" charset="0"/>
              <a:buNone/>
            </a:pPr>
            <a:endParaRPr lang="de-DE">
              <a:solidFill>
                <a:srgbClr val="FFFFFF"/>
              </a:solidFill>
              <a:latin typeface="Arial" charset="0"/>
            </a:endParaRPr>
          </a:p>
        </p:txBody>
      </p:sp>
      <p:sp>
        <p:nvSpPr>
          <p:cNvPr id="187396" name="Text Box 2"/>
          <p:cNvSpPr>
            <a:spLocks noGrp="1" noChangeArrowheads="1"/>
          </p:cNvSpPr>
          <p:nvPr>
            <p:ph type="body"/>
          </p:nvPr>
        </p:nvSpPr>
        <p:spPr>
          <a:xfrm>
            <a:off x="993777" y="3228978"/>
            <a:ext cx="7935913" cy="31226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3082" tIns="46540" rIns="93082" bIns="46540" anchor="ctr"/>
          <a:lstStyle/>
          <a:p>
            <a:pPr eaLnBrk="1" hangingPunct="1"/>
            <a:r>
              <a:rPr lang="de-DE" dirty="0" smtClean="0"/>
              <a:t>Vorsicht ist die Mutter der Porzellankiste.</a:t>
            </a:r>
          </a:p>
          <a:p>
            <a:pPr eaLnBrk="1" hangingPunct="1"/>
            <a:r>
              <a:rPr lang="de-DE" dirty="0" smtClean="0"/>
              <a:t>Grundsätzlich sollte man nur völlig unbedenkliche Inhalte einstellen, die man JEDEM zeigen würde</a:t>
            </a:r>
            <a:r>
              <a:rPr lang="de-DE" dirty="0" smtClean="0"/>
              <a:t>.</a:t>
            </a:r>
          </a:p>
          <a:p>
            <a:pPr eaLnBrk="1" hangingPunct="1"/>
            <a:endParaRPr lang="de-DE" dirty="0" smtClean="0"/>
          </a:p>
          <a:p>
            <a:pPr eaLnBrk="1" hangingPunct="1"/>
            <a:endParaRPr lang="de-DE" dirty="0" smtClean="0"/>
          </a:p>
        </p:txBody>
      </p:sp>
    </p:spTree>
    <p:extLst>
      <p:ext uri="{BB962C8B-B14F-4D97-AF65-F5344CB8AC3E}">
        <p14:creationId xmlns:p14="http://schemas.microsoft.com/office/powerpoint/2010/main" val="413246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2438" eaLnBrk="0" hangingPunct="0">
              <a:spcBef>
                <a:spcPct val="30000"/>
              </a:spcBef>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1pPr>
            <a:lvl2pPr defTabSz="452438" eaLnBrk="0" hangingPunct="0">
              <a:spcBef>
                <a:spcPct val="30000"/>
              </a:spcBef>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2pPr>
            <a:lvl3pPr defTabSz="452438" eaLnBrk="0" hangingPunct="0">
              <a:spcBef>
                <a:spcPct val="30000"/>
              </a:spcBef>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3pPr>
            <a:lvl4pPr defTabSz="452438" eaLnBrk="0" hangingPunct="0">
              <a:spcBef>
                <a:spcPct val="30000"/>
              </a:spcBef>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4pPr>
            <a:lvl5pPr defTabSz="452438" eaLnBrk="0" hangingPunct="0">
              <a:spcBef>
                <a:spcPct val="30000"/>
              </a:spcBef>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5pPr>
            <a:lvl6pPr marL="2514600" indent="-228600" defTabSz="452438" eaLnBrk="0" fontAlgn="base" hangingPunct="0">
              <a:spcBef>
                <a:spcPct val="30000"/>
              </a:spcBef>
              <a:spcAft>
                <a:spcPct val="0"/>
              </a:spcAft>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6pPr>
            <a:lvl7pPr marL="2971800" indent="-228600" defTabSz="452438" eaLnBrk="0" fontAlgn="base" hangingPunct="0">
              <a:spcBef>
                <a:spcPct val="30000"/>
              </a:spcBef>
              <a:spcAft>
                <a:spcPct val="0"/>
              </a:spcAft>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7pPr>
            <a:lvl8pPr marL="3429000" indent="-228600" defTabSz="452438" eaLnBrk="0" fontAlgn="base" hangingPunct="0">
              <a:spcBef>
                <a:spcPct val="30000"/>
              </a:spcBef>
              <a:spcAft>
                <a:spcPct val="0"/>
              </a:spcAft>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8pPr>
            <a:lvl9pPr marL="3886200" indent="-228600" defTabSz="452438" eaLnBrk="0" fontAlgn="base" hangingPunct="0">
              <a:spcBef>
                <a:spcPct val="30000"/>
              </a:spcBef>
              <a:spcAft>
                <a:spcPct val="0"/>
              </a:spcAft>
              <a:buClr>
                <a:srgbClr val="000000"/>
              </a:buClr>
              <a:buSzPct val="100000"/>
              <a:buFont typeface="Arial Unicode MS" panose="020B0604020202020204" pitchFamily="34" charset="-128"/>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sz="1200">
                <a:solidFill>
                  <a:srgbClr val="000000"/>
                </a:solidFill>
                <a:latin typeface="Arial Unicode MS" panose="020B0604020202020204" pitchFamily="34" charset="-128"/>
              </a:defRPr>
            </a:lvl9pPr>
          </a:lstStyle>
          <a:p>
            <a:pPr>
              <a:spcBef>
                <a:spcPct val="0"/>
              </a:spcBef>
              <a:buFont typeface="Times New Roman" panose="02020603050405020304" pitchFamily="18" charset="0"/>
              <a:buNone/>
            </a:pPr>
            <a:fld id="{CD95A591-0EFD-43AF-9C19-FEA2823B2EAE}" type="slidenum">
              <a:rPr lang="de-DE" altLang="de-DE">
                <a:latin typeface="Arial" panose="020B0604020202020204" pitchFamily="34" charset="0"/>
              </a:rPr>
              <a:pPr>
                <a:spcBef>
                  <a:spcPct val="0"/>
                </a:spcBef>
                <a:buFont typeface="Times New Roman" panose="02020603050405020304" pitchFamily="18" charset="0"/>
                <a:buNone/>
              </a:pPr>
              <a:t>28</a:t>
            </a:fld>
            <a:endParaRPr lang="de-DE" altLang="de-DE">
              <a:latin typeface="Arial" panose="020B0604020202020204" pitchFamily="34" charset="0"/>
            </a:endParaRPr>
          </a:p>
        </p:txBody>
      </p:sp>
      <p:sp>
        <p:nvSpPr>
          <p:cNvPr id="60419" name="Text Box 1"/>
          <p:cNvSpPr txBox="1">
            <a:spLocks noChangeArrowheads="1"/>
          </p:cNvSpPr>
          <p:nvPr/>
        </p:nvSpPr>
        <p:spPr bwMode="auto">
          <a:xfrm>
            <a:off x="388938" y="742950"/>
            <a:ext cx="5862637" cy="3714750"/>
          </a:xfrm>
          <a:prstGeom prst="rect">
            <a:avLst/>
          </a:prstGeom>
          <a:solidFill>
            <a:srgbClr val="FFFFFF"/>
          </a:solidFill>
          <a:ln w="9525">
            <a:solidFill>
              <a:srgbClr val="000000"/>
            </a:solidFill>
            <a:miter lim="800000"/>
            <a:headEnd/>
            <a:tailEnd/>
          </a:ln>
        </p:spPr>
        <p:txBody>
          <a:bodyPr wrap="none" anchor="ctr"/>
          <a:lstStyle/>
          <a:p>
            <a:pPr algn="ctr" eaLnBrk="0" hangingPunct="0">
              <a:buClr>
                <a:srgbClr val="000000"/>
              </a:buClr>
              <a:buSzPct val="100000"/>
              <a:buFont typeface="Times New Roman" panose="02020603050405020304" pitchFamily="18" charset="0"/>
              <a:buNone/>
            </a:pPr>
            <a:endParaRPr lang="de-DE" altLang="de-DE"/>
          </a:p>
        </p:txBody>
      </p:sp>
      <p:sp>
        <p:nvSpPr>
          <p:cNvPr id="60420" name="Text Box 2"/>
          <p:cNvSpPr>
            <a:spLocks noGrp="1" noChangeArrowheads="1"/>
          </p:cNvSpPr>
          <p:nvPr>
            <p:ph type="body"/>
          </p:nvPr>
        </p:nvSpPr>
        <p:spPr>
          <a:xfrm>
            <a:off x="665163" y="4705350"/>
            <a:ext cx="5308600" cy="4549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2105" tIns="46053" rIns="92105" bIns="46053" anchor="ctr"/>
          <a:lstStyle/>
          <a:p>
            <a:pPr eaLnBrk="1" hangingPunct="1"/>
            <a:r>
              <a:rPr lang="de-DE" altLang="de-DE" smtClean="0"/>
              <a:t>Letzte Seite für Fortbildungen und Elterninfos</a:t>
            </a:r>
          </a:p>
        </p:txBody>
      </p:sp>
    </p:spTree>
    <p:extLst>
      <p:ext uri="{BB962C8B-B14F-4D97-AF65-F5344CB8AC3E}">
        <p14:creationId xmlns:p14="http://schemas.microsoft.com/office/powerpoint/2010/main" val="3688855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1pPr>
            <a:lvl2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2pPr>
            <a:lvl3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3pPr>
            <a:lvl4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4pPr>
            <a:lvl5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5pPr>
            <a:lvl6pPr marL="25146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6pPr>
            <a:lvl7pPr marL="29718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7pPr>
            <a:lvl8pPr marL="34290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8pPr>
            <a:lvl9pPr marL="38862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9pPr>
          </a:lstStyle>
          <a:p>
            <a:fld id="{BE2CC245-15BB-4A27-B3A1-FF51AAA987D5}" type="slidenum">
              <a:rPr lang="de-DE" altLang="de-DE" smtClean="0">
                <a:solidFill>
                  <a:srgbClr val="000000"/>
                </a:solidFill>
              </a:rPr>
              <a:pPr/>
              <a:t>3</a:t>
            </a:fld>
            <a:endParaRPr lang="de-DE" altLang="de-DE" smtClean="0">
              <a:solidFill>
                <a:srgbClr val="000000"/>
              </a:solidFill>
            </a:endParaRPr>
          </a:p>
        </p:txBody>
      </p:sp>
      <p:sp>
        <p:nvSpPr>
          <p:cNvPr id="27651" name="Text Box 2"/>
          <p:cNvSpPr txBox="1">
            <a:spLocks noChangeArrowheads="1"/>
          </p:cNvSpPr>
          <p:nvPr/>
        </p:nvSpPr>
        <p:spPr bwMode="auto">
          <a:xfrm>
            <a:off x="388938" y="742950"/>
            <a:ext cx="5862637" cy="3714750"/>
          </a:xfrm>
          <a:prstGeom prst="rect">
            <a:avLst/>
          </a:prstGeom>
          <a:solidFill>
            <a:srgbClr val="FFFFFF"/>
          </a:solidFill>
          <a:ln w="9525">
            <a:solidFill>
              <a:srgbClr val="000000"/>
            </a:solidFill>
            <a:miter lim="800000"/>
            <a:headEnd/>
            <a:tailEnd/>
          </a:ln>
        </p:spPr>
        <p:txBody>
          <a:bodyPr wrap="none" anchor="ctr"/>
          <a:lstStyle/>
          <a:p>
            <a:pPr algn="ctr" eaLnBrk="0" hangingPunct="0">
              <a:buClr>
                <a:srgbClr val="000000"/>
              </a:buClr>
              <a:buSzPct val="100000"/>
              <a:buFont typeface="Times New Roman" pitchFamily="18" charset="0"/>
              <a:buNone/>
            </a:pPr>
            <a:endParaRPr lang="de-DE" altLang="de-DE">
              <a:solidFill>
                <a:srgbClr val="FFFFFF"/>
              </a:solidFill>
              <a:latin typeface="Arial" charset="0"/>
            </a:endParaRPr>
          </a:p>
        </p:txBody>
      </p:sp>
      <p:sp>
        <p:nvSpPr>
          <p:cNvPr id="27652" name="Rectangle 3"/>
          <p:cNvSpPr>
            <a:spLocks noGrp="1" noChangeArrowheads="1"/>
          </p:cNvSpPr>
          <p:nvPr>
            <p:ph type="body"/>
          </p:nvPr>
        </p:nvSpPr>
        <p:spPr>
          <a:xfrm>
            <a:off x="665163" y="4705350"/>
            <a:ext cx="5308600" cy="4549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105" tIns="46053" rIns="92105" bIns="46053" anchor="ctr"/>
          <a:lstStyle/>
          <a:p>
            <a:pPr eaLnBrk="1" hangingPunct="1"/>
            <a:r>
              <a:rPr lang="de-DE" altLang="de-DE" dirty="0" smtClean="0">
                <a:cs typeface="Times New Roman" pitchFamily="18" charset="0"/>
              </a:rPr>
              <a:t>Digitale Medien bieten großartige Chancen, aber auch erhebliche Risiken, insbesondere für unaufgeklärte User</a:t>
            </a:r>
            <a:r>
              <a:rPr lang="de-DE" altLang="de-DE" sz="1400" dirty="0" smtClean="0">
                <a:cs typeface="Times New Roman" pitchFamily="18" charset="0"/>
              </a:rPr>
              <a:t/>
            </a:r>
            <a:br>
              <a:rPr lang="de-DE" altLang="de-DE" sz="1400" dirty="0" smtClean="0">
                <a:cs typeface="Times New Roman" pitchFamily="18" charset="0"/>
              </a:rPr>
            </a:br>
            <a:endParaRPr lang="de-DE" altLang="de-DE" dirty="0" smtClean="0"/>
          </a:p>
        </p:txBody>
      </p:sp>
      <p:sp>
        <p:nvSpPr>
          <p:cNvPr id="27653" name="Folienbildplatzhalter 1"/>
          <p:cNvSpPr>
            <a:spLocks noGrp="1" noRot="1" noChangeAspect="1" noTextEdit="1"/>
          </p:cNvSpPr>
          <p:nvPr>
            <p:ph type="sldImg"/>
          </p:nvPr>
        </p:nvSpPr>
        <p:spPr>
          <a:ln/>
        </p:spPr>
      </p:sp>
    </p:spTree>
    <p:extLst>
      <p:ext uri="{BB962C8B-B14F-4D97-AF65-F5344CB8AC3E}">
        <p14:creationId xmlns:p14="http://schemas.microsoft.com/office/powerpoint/2010/main" val="964680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Digitale Kommunikation hat viele Nachteile gegenüber</a:t>
            </a:r>
            <a:r>
              <a:rPr lang="de-DE" baseline="0" dirty="0" smtClean="0"/>
              <a:t> persönlicher. Häufig kommt es zu Missverständnissen und Hemmschwellen fallen.</a:t>
            </a:r>
          </a:p>
          <a:p>
            <a:r>
              <a:rPr lang="de-DE" baseline="0" dirty="0" smtClean="0"/>
              <a:t>Das kann schon ein falsch verstandenes </a:t>
            </a:r>
            <a:r>
              <a:rPr lang="de-DE" baseline="0" dirty="0" err="1" smtClean="0"/>
              <a:t>Emoji</a:t>
            </a:r>
            <a:r>
              <a:rPr lang="de-DE" baseline="0" dirty="0" smtClean="0"/>
              <a:t> auslösen (der Kothaufen ist kein Muffin ;-)</a:t>
            </a:r>
          </a:p>
          <a:p>
            <a:r>
              <a:rPr lang="de-DE" baseline="0" dirty="0" smtClean="0"/>
              <a:t>Smart wird ein Smartphone erst durch smarte Nutzung.</a:t>
            </a:r>
            <a:endParaRPr lang="de-DE" dirty="0"/>
          </a:p>
        </p:txBody>
      </p:sp>
      <p:sp>
        <p:nvSpPr>
          <p:cNvPr id="4" name="Foliennummernplatzhalter 3"/>
          <p:cNvSpPr>
            <a:spLocks noGrp="1"/>
          </p:cNvSpPr>
          <p:nvPr>
            <p:ph type="sldNum" idx="10"/>
          </p:nvPr>
        </p:nvSpPr>
        <p:spPr/>
        <p:txBody>
          <a:bodyPr/>
          <a:lstStyle/>
          <a:p>
            <a:pPr>
              <a:defRPr/>
            </a:pPr>
            <a:fld id="{806401A6-CE48-4E35-BE81-7A6C637B8CBA}" type="slidenum">
              <a:rPr lang="de-DE" smtClean="0"/>
              <a:pPr>
                <a:defRPr/>
              </a:pPr>
              <a:t>4</a:t>
            </a:fld>
            <a:endParaRPr lang="de-DE"/>
          </a:p>
        </p:txBody>
      </p:sp>
    </p:spTree>
    <p:extLst>
      <p:ext uri="{BB962C8B-B14F-4D97-AF65-F5344CB8AC3E}">
        <p14:creationId xmlns:p14="http://schemas.microsoft.com/office/powerpoint/2010/main" val="3599696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Hate</a:t>
            </a:r>
            <a:r>
              <a:rPr lang="de-DE" dirty="0" smtClean="0"/>
              <a:t> Speech und </a:t>
            </a:r>
            <a:r>
              <a:rPr lang="de-DE" dirty="0" err="1" smtClean="0"/>
              <a:t>Fake</a:t>
            </a:r>
            <a:r>
              <a:rPr lang="de-DE" dirty="0" smtClean="0"/>
              <a:t> News sind extrem wichtige Themen. Posts</a:t>
            </a:r>
            <a:r>
              <a:rPr lang="de-DE" baseline="0" dirty="0" smtClean="0"/>
              <a:t> sollten niemals ungeprüft geteilt oder kommentiert werden. Meist lässt sich in wenigen Minuten Internetrecherche herausfinden, ob eine Behauptung wahr oder gefälscht ist.</a:t>
            </a:r>
            <a:endParaRPr lang="de-DE" dirty="0" smtClean="0"/>
          </a:p>
          <a:p>
            <a:endParaRPr lang="de-DE" dirty="0" smtClean="0"/>
          </a:p>
          <a:p>
            <a:r>
              <a:rPr lang="de-DE" dirty="0" smtClean="0"/>
              <a:t>Video</a:t>
            </a:r>
            <a:r>
              <a:rPr lang="de-DE" baseline="0" dirty="0" smtClean="0"/>
              <a:t> der </a:t>
            </a:r>
            <a:r>
              <a:rPr lang="de-DE" baseline="0" dirty="0" err="1" smtClean="0"/>
              <a:t>Youtuberin</a:t>
            </a:r>
            <a:r>
              <a:rPr lang="de-DE" baseline="0" dirty="0" smtClean="0"/>
              <a:t> „</a:t>
            </a:r>
            <a:r>
              <a:rPr lang="de-DE" baseline="0" dirty="0" err="1" smtClean="0"/>
              <a:t>Coldmirror</a:t>
            </a:r>
            <a:r>
              <a:rPr lang="de-DE" baseline="0" dirty="0" smtClean="0"/>
              <a:t>“, zu finden auf ihrem Account sowie zum Download unter</a:t>
            </a:r>
          </a:p>
          <a:p>
            <a:r>
              <a:rPr lang="de-DE" dirty="0" smtClean="0"/>
              <a:t>http://www.hr.de/wissen-plus/hr-at-schule/jugendmedienschutz/whats-web/index.html</a:t>
            </a:r>
          </a:p>
          <a:p>
            <a:endParaRPr lang="de-DE" dirty="0" smtClean="0"/>
          </a:p>
          <a:p>
            <a:r>
              <a:rPr lang="de-DE" dirty="0" smtClean="0"/>
              <a:t>Wenn das</a:t>
            </a:r>
            <a:r>
              <a:rPr lang="de-DE" baseline="0" dirty="0" smtClean="0"/>
              <a:t> Video aus der PPT heraus abgespielt werden soll, muss es von der Website des HR herunter geladen und im selben Verzeichnis wie die PPT-Datei gespeichert werden.</a:t>
            </a:r>
            <a:endParaRPr lang="de-DE" dirty="0" smtClean="0"/>
          </a:p>
          <a:p>
            <a:endParaRPr lang="de-DE" dirty="0"/>
          </a:p>
        </p:txBody>
      </p:sp>
      <p:sp>
        <p:nvSpPr>
          <p:cNvPr id="4" name="Foliennummernplatzhalter 3"/>
          <p:cNvSpPr>
            <a:spLocks noGrp="1"/>
          </p:cNvSpPr>
          <p:nvPr>
            <p:ph type="sldNum" idx="10"/>
          </p:nvPr>
        </p:nvSpPr>
        <p:spPr/>
        <p:txBody>
          <a:bodyPr/>
          <a:lstStyle/>
          <a:p>
            <a:fld id="{13589EBE-7137-45B8-BA0A-FCB7A7AFE9F1}" type="slidenum">
              <a:rPr lang="de-DE" altLang="de-DE" smtClean="0"/>
              <a:pPr/>
              <a:t>5</a:t>
            </a:fld>
            <a:endParaRPr lang="de-DE" altLang="de-DE"/>
          </a:p>
        </p:txBody>
      </p:sp>
    </p:spTree>
    <p:extLst>
      <p:ext uri="{BB962C8B-B14F-4D97-AF65-F5344CB8AC3E}">
        <p14:creationId xmlns:p14="http://schemas.microsoft.com/office/powerpoint/2010/main" val="3320697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1pPr>
            <a:lvl2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2pPr>
            <a:lvl3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3pPr>
            <a:lvl4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4pPr>
            <a:lvl5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5pPr>
            <a:lvl6pPr marL="25146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6pPr>
            <a:lvl7pPr marL="29718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7pPr>
            <a:lvl8pPr marL="34290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8pPr>
            <a:lvl9pPr marL="38862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9pPr>
          </a:lstStyle>
          <a:p>
            <a:fld id="{491A8667-174E-4901-81E7-0D4B3EEAF483}" type="slidenum">
              <a:rPr lang="de-DE" altLang="de-DE" smtClean="0">
                <a:solidFill>
                  <a:srgbClr val="000000"/>
                </a:solidFill>
              </a:rPr>
              <a:pPr/>
              <a:t>6</a:t>
            </a:fld>
            <a:endParaRPr lang="de-DE" altLang="de-DE" smtClean="0">
              <a:solidFill>
                <a:srgbClr val="000000"/>
              </a:solidFill>
            </a:endParaRPr>
          </a:p>
        </p:txBody>
      </p:sp>
      <p:sp>
        <p:nvSpPr>
          <p:cNvPr id="28675" name="Text Box 1"/>
          <p:cNvSpPr txBox="1">
            <a:spLocks noChangeArrowheads="1"/>
          </p:cNvSpPr>
          <p:nvPr/>
        </p:nvSpPr>
        <p:spPr bwMode="auto">
          <a:xfrm>
            <a:off x="388938" y="742950"/>
            <a:ext cx="5862637" cy="3714750"/>
          </a:xfrm>
          <a:prstGeom prst="rect">
            <a:avLst/>
          </a:prstGeom>
          <a:solidFill>
            <a:srgbClr val="FFFFFF"/>
          </a:solidFill>
          <a:ln w="9525">
            <a:solidFill>
              <a:srgbClr val="000000"/>
            </a:solidFill>
            <a:miter lim="800000"/>
            <a:headEnd/>
            <a:tailEnd/>
          </a:ln>
        </p:spPr>
        <p:txBody>
          <a:bodyPr wrap="none" anchor="ctr"/>
          <a:lstStyle/>
          <a:p>
            <a:pPr algn="ctr" eaLnBrk="0" hangingPunct="0">
              <a:buClr>
                <a:srgbClr val="000000"/>
              </a:buClr>
              <a:buSzPct val="100000"/>
              <a:buFont typeface="Times New Roman" pitchFamily="18" charset="0"/>
              <a:buNone/>
            </a:pPr>
            <a:endParaRPr lang="de-DE" altLang="de-DE">
              <a:solidFill>
                <a:srgbClr val="FFFFFF"/>
              </a:solidFill>
              <a:latin typeface="Arial" charset="0"/>
            </a:endParaRPr>
          </a:p>
        </p:txBody>
      </p:sp>
      <p:sp>
        <p:nvSpPr>
          <p:cNvPr id="28676" name="Text Box 2"/>
          <p:cNvSpPr>
            <a:spLocks noGrp="1" noChangeArrowheads="1"/>
          </p:cNvSpPr>
          <p:nvPr>
            <p:ph type="body"/>
          </p:nvPr>
        </p:nvSpPr>
        <p:spPr>
          <a:xfrm>
            <a:off x="665163" y="4705350"/>
            <a:ext cx="5308600" cy="4549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2105" tIns="46053" rIns="92105" bIns="46053" anchor="ctr"/>
          <a:lstStyle/>
          <a:p>
            <a:pPr eaLnBrk="1" hangingPunct="1">
              <a:buFont typeface="Times New Roman" panose="02020603050405020304" pitchFamily="18" charset="0"/>
              <a:buChar char="•"/>
            </a:pPr>
            <a:r>
              <a:rPr lang="de-DE" altLang="de-DE" dirty="0" smtClean="0"/>
              <a:t>Anhand des Kurzfilms lassen sich die</a:t>
            </a:r>
            <a:r>
              <a:rPr lang="de-DE" altLang="de-DE" baseline="0" dirty="0" smtClean="0"/>
              <a:t> Mechanismen von Cybermobbing sehr gut herausarbeiten und besprechen.</a:t>
            </a:r>
            <a:endParaRPr lang="de-DE" altLang="de-DE" dirty="0" smtClean="0"/>
          </a:p>
          <a:p>
            <a:pPr eaLnBrk="1" hangingPunct="1">
              <a:buFont typeface="Times New Roman" panose="02020603050405020304" pitchFamily="18" charset="0"/>
              <a:buChar char="•"/>
            </a:pPr>
            <a:r>
              <a:rPr lang="de-DE" altLang="de-DE" dirty="0" smtClean="0"/>
              <a:t>Immer mehr Jugendliche haben Erfahrungen mit Anfeindungen über elektronische Medien (Handy, Chats, Communitys, Email…)</a:t>
            </a:r>
          </a:p>
          <a:p>
            <a:pPr eaLnBrk="1" hangingPunct="1">
              <a:buFont typeface="Times New Roman" panose="02020603050405020304" pitchFamily="18" charset="0"/>
              <a:buChar char="•"/>
            </a:pPr>
            <a:r>
              <a:rPr lang="de-DE" altLang="de-DE" dirty="0" smtClean="0"/>
              <a:t>Allerdings ist nicht jeder Streit, der auf digitalem Weg ausgetragen wird, Cybermobbing. Dieses liegt dann vor, wenn eine Täterübermacht eine nachhaltige</a:t>
            </a:r>
            <a:r>
              <a:rPr lang="de-DE" altLang="de-DE" baseline="0" dirty="0" smtClean="0"/>
              <a:t> Wirkung auf eine/n Betroffene/n erzielt.</a:t>
            </a:r>
            <a:endParaRPr lang="de-DE" altLang="de-DE" dirty="0" smtClean="0"/>
          </a:p>
          <a:p>
            <a:pPr eaLnBrk="1" hangingPunct="1">
              <a:buFont typeface="Times New Roman" panose="02020603050405020304" pitchFamily="18" charset="0"/>
              <a:buChar char="•"/>
            </a:pPr>
            <a:r>
              <a:rPr lang="de-DE" altLang="de-DE" dirty="0" smtClean="0"/>
              <a:t>Der Mobbing-Mechanismus ist simpel: Jemand versucht den eigenen Status zu steigern, indem er den eines anderen beschädigt. Dazu braucht er Mitläufer und passive Zuschauer, die nicht einschreiten.</a:t>
            </a:r>
          </a:p>
          <a:p>
            <a:pPr eaLnBrk="1" hangingPunct="1">
              <a:buFont typeface="Times New Roman" panose="02020603050405020304" pitchFamily="18" charset="0"/>
              <a:buChar char="•"/>
            </a:pPr>
            <a:r>
              <a:rPr lang="de-DE" altLang="de-DE" dirty="0" smtClean="0"/>
              <a:t>Prinzipiell kann es jeden treffen, aber ängstlich, unsicher und irgendwie „anders“ sind häufige Merkmale von „analogen“ Mobbingopfern. Vor Cybermobbing ist tatsächlich niemand sicher, denn unter dem Schutz der Anonymität lassen auch ansonsten ruhige (und sogar feige) Charaktere häufig Gefühlen wie Neid und Missgunst freien Lauf. Laut aktuellen Umfragen waren 3-4% aller Jugendlichen von Onlinemobbing betroffen.</a:t>
            </a:r>
          </a:p>
          <a:p>
            <a:pPr eaLnBrk="1" hangingPunct="1">
              <a:buFont typeface="Times New Roman" panose="02020603050405020304" pitchFamily="18" charset="0"/>
              <a:buChar char="•"/>
            </a:pPr>
            <a:r>
              <a:rPr lang="de-DE" altLang="de-DE" dirty="0" smtClean="0"/>
              <a:t>Durch die elektronische Distanz werden häufig Dinge geschrieben, die man im persönlichen Kontakt niemals sagen würde. Die natürliche „Beißhemmung“ wird deutlich reduziert, weil man die Reaktionen des Gegenüber nicht sieht, weil man keine Angst vor körperlicher Gegenwehr haben muss oder auch, weil man sich in (vermeintlicher) Anonymität sicher fühlt. Dieser Effekt lässt sich auch</a:t>
            </a:r>
            <a:r>
              <a:rPr lang="de-DE" altLang="de-DE" baseline="0" dirty="0" smtClean="0"/>
              <a:t> bei erwachsenen Autofahrern feststellen.</a:t>
            </a:r>
            <a:endParaRPr lang="de-DE" altLang="de-DE" dirty="0" smtClean="0"/>
          </a:p>
          <a:p>
            <a:pPr eaLnBrk="1" hangingPunct="1">
              <a:buFont typeface="Times New Roman" panose="02020603050405020304" pitchFamily="18" charset="0"/>
              <a:buChar char="•"/>
            </a:pPr>
            <a:r>
              <a:rPr lang="de-DE" altLang="de-DE" dirty="0" smtClean="0"/>
              <a:t>Online-Mobbing stellt eine größere Öffentlichkeit her und erreicht wesentlich mehr Leute, erzielt also erheblich stärkere Wirkung beim Betroffenen. In gravierenden Fällen kann Cybermobbing innerhalb kürzester</a:t>
            </a:r>
            <a:r>
              <a:rPr lang="de-DE" altLang="de-DE" baseline="0" dirty="0" smtClean="0"/>
              <a:t> Zeit</a:t>
            </a:r>
            <a:r>
              <a:rPr lang="de-DE" altLang="de-DE" dirty="0" smtClean="0"/>
              <a:t> gravierenden Schaden anrichten.</a:t>
            </a:r>
          </a:p>
          <a:p>
            <a:pPr eaLnBrk="1" hangingPunct="1">
              <a:buFont typeface="Times New Roman" panose="02020603050405020304" pitchFamily="18" charset="0"/>
              <a:buChar char="•"/>
            </a:pPr>
            <a:r>
              <a:rPr lang="de-DE" altLang="de-DE" dirty="0" smtClean="0"/>
              <a:t>CM wirkt bis nach Hause, das Opfer hat dadurch keinerlei Rückzugsmöglichkeit mehr, und im schlimmsten Fall werden Diffamierungen sogar weltweit verbreitet.</a:t>
            </a:r>
          </a:p>
          <a:p>
            <a:pPr eaLnBrk="1" hangingPunct="1">
              <a:buFont typeface="Times New Roman" panose="02020603050405020304" pitchFamily="18" charset="0"/>
              <a:buChar char="•"/>
            </a:pPr>
            <a:r>
              <a:rPr lang="de-DE" altLang="de-DE" dirty="0" smtClean="0"/>
              <a:t>Auf der anderen Seite vergessen Täter oft, dass sie dem Opfer Beweise schwarz auf weiß liefern!</a:t>
            </a:r>
          </a:p>
          <a:p>
            <a:pPr eaLnBrk="1" hangingPunct="1">
              <a:buFont typeface="Times New Roman" panose="02020603050405020304" pitchFamily="18" charset="0"/>
              <a:buChar char="•"/>
            </a:pPr>
            <a:r>
              <a:rPr lang="de-DE" altLang="de-DE" dirty="0" smtClean="0"/>
              <a:t>Das Video „</a:t>
            </a:r>
            <a:r>
              <a:rPr lang="de-DE" altLang="de-DE" dirty="0" err="1" smtClean="0"/>
              <a:t>Let‘s</a:t>
            </a:r>
            <a:r>
              <a:rPr lang="de-DE" altLang="de-DE" dirty="0" smtClean="0"/>
              <a:t> </a:t>
            </a:r>
            <a:r>
              <a:rPr lang="de-DE" altLang="de-DE" dirty="0" err="1" smtClean="0"/>
              <a:t>fight</a:t>
            </a:r>
            <a:r>
              <a:rPr lang="de-DE" altLang="de-DE" dirty="0" smtClean="0"/>
              <a:t> </a:t>
            </a:r>
            <a:r>
              <a:rPr lang="de-DE" altLang="de-DE" dirty="0" err="1" smtClean="0"/>
              <a:t>it</a:t>
            </a:r>
            <a:r>
              <a:rPr lang="de-DE" altLang="de-DE" dirty="0" smtClean="0"/>
              <a:t> </a:t>
            </a:r>
            <a:r>
              <a:rPr lang="de-DE" altLang="de-DE" dirty="0" err="1" smtClean="0"/>
              <a:t>together</a:t>
            </a:r>
            <a:r>
              <a:rPr lang="de-DE" altLang="de-DE" dirty="0" smtClean="0"/>
              <a:t>“ steht bei </a:t>
            </a:r>
            <a:r>
              <a:rPr lang="de-DE" altLang="de-DE" dirty="0" err="1" smtClean="0"/>
              <a:t>Youtube</a:t>
            </a:r>
            <a:r>
              <a:rPr lang="de-DE" altLang="de-DE" dirty="0" smtClean="0"/>
              <a:t> zur Verfügung</a:t>
            </a:r>
            <a:r>
              <a:rPr lang="de-DE" altLang="de-DE" baseline="0" dirty="0" smtClean="0"/>
              <a:t> oder </a:t>
            </a:r>
            <a:r>
              <a:rPr lang="de-DE" altLang="de-DE" baseline="0" smtClean="0"/>
              <a:t>bei Klicksafe</a:t>
            </a:r>
            <a:r>
              <a:rPr lang="de-DE" altLang="de-DE" smtClean="0"/>
              <a:t> </a:t>
            </a:r>
            <a:r>
              <a:rPr lang="de-DE" altLang="de-DE" dirty="0" smtClean="0"/>
              <a:t>https://www.klicksafe.de/spots/weitere-spots/uk-childnet-lets-fight-it-together-deutsch/</a:t>
            </a:r>
            <a:endParaRPr lang="de-DE" altLang="de-DE" dirty="0" smtClean="0"/>
          </a:p>
        </p:txBody>
      </p:sp>
    </p:spTree>
    <p:extLst>
      <p:ext uri="{BB962C8B-B14F-4D97-AF65-F5344CB8AC3E}">
        <p14:creationId xmlns:p14="http://schemas.microsoft.com/office/powerpoint/2010/main" val="1106774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1pPr>
            <a:lvl2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2pPr>
            <a:lvl3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3pPr>
            <a:lvl4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4pPr>
            <a:lvl5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5pPr>
            <a:lvl6pPr marL="25146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6pPr>
            <a:lvl7pPr marL="29718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7pPr>
            <a:lvl8pPr marL="34290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8pPr>
            <a:lvl9pPr marL="38862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9pPr>
          </a:lstStyle>
          <a:p>
            <a:fld id="{4EEED170-5169-4EBF-9EF5-E5F4D13EFE16}" type="slidenum">
              <a:rPr lang="de-DE" altLang="de-DE" smtClean="0">
                <a:solidFill>
                  <a:srgbClr val="000000"/>
                </a:solidFill>
              </a:rPr>
              <a:pPr/>
              <a:t>7</a:t>
            </a:fld>
            <a:endParaRPr lang="de-DE" altLang="de-DE" smtClean="0">
              <a:solidFill>
                <a:srgbClr val="000000"/>
              </a:solidFill>
            </a:endParaRPr>
          </a:p>
        </p:txBody>
      </p:sp>
      <p:sp>
        <p:nvSpPr>
          <p:cNvPr id="30723" name="Text Box 1"/>
          <p:cNvSpPr txBox="1">
            <a:spLocks noChangeArrowheads="1"/>
          </p:cNvSpPr>
          <p:nvPr/>
        </p:nvSpPr>
        <p:spPr bwMode="auto">
          <a:xfrm>
            <a:off x="388938" y="742950"/>
            <a:ext cx="5862637" cy="3714750"/>
          </a:xfrm>
          <a:prstGeom prst="rect">
            <a:avLst/>
          </a:prstGeom>
          <a:solidFill>
            <a:srgbClr val="FFFFFF"/>
          </a:solidFill>
          <a:ln w="9525">
            <a:solidFill>
              <a:srgbClr val="000000"/>
            </a:solidFill>
            <a:miter lim="800000"/>
            <a:headEnd/>
            <a:tailEnd/>
          </a:ln>
        </p:spPr>
        <p:txBody>
          <a:bodyPr wrap="none" anchor="ctr"/>
          <a:lstStyle/>
          <a:p>
            <a:pPr algn="ctr" eaLnBrk="0" hangingPunct="0">
              <a:buClr>
                <a:srgbClr val="000000"/>
              </a:buClr>
              <a:buSzPct val="100000"/>
              <a:buFont typeface="Times New Roman" pitchFamily="18" charset="0"/>
              <a:buNone/>
            </a:pPr>
            <a:endParaRPr lang="de-DE" altLang="de-DE">
              <a:solidFill>
                <a:srgbClr val="FFFFFF"/>
              </a:solidFill>
              <a:latin typeface="Arial" charset="0"/>
            </a:endParaRPr>
          </a:p>
        </p:txBody>
      </p:sp>
      <p:sp>
        <p:nvSpPr>
          <p:cNvPr id="30724" name="Rectangle 2"/>
          <p:cNvSpPr>
            <a:spLocks noGrp="1" noChangeArrowheads="1"/>
          </p:cNvSpPr>
          <p:nvPr>
            <p:ph type="body"/>
          </p:nvPr>
        </p:nvSpPr>
        <p:spPr>
          <a:xfrm>
            <a:off x="665163" y="4705350"/>
            <a:ext cx="5308600" cy="4549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2105" tIns="46053" rIns="92105" bIns="46053" anchor="ctr"/>
          <a:lstStyle/>
          <a:p>
            <a:pPr eaLnBrk="1" hangingPunct="1">
              <a:buFont typeface="Arial Unicode MS" pitchFamily="34" charset="-128"/>
              <a:buChar char="•"/>
            </a:pPr>
            <a:r>
              <a:rPr lang="de-DE" altLang="de-DE" dirty="0" smtClean="0"/>
              <a:t>Die Folgen für die Opfer führen im schlimmsten Fall zu Selbstmord oder gar erweitertem Selbstmord in Form eines Amoklaufs</a:t>
            </a:r>
          </a:p>
          <a:p>
            <a:pPr eaLnBrk="1" hangingPunct="1">
              <a:buFont typeface="Arial Unicode MS" pitchFamily="34" charset="-128"/>
              <a:buChar char="•"/>
            </a:pPr>
            <a:r>
              <a:rPr lang="de-DE" altLang="de-DE" dirty="0" smtClean="0"/>
              <a:t>Suizid ist, gleichauf mit Verkehrsunfällen, die häufigste Todesursache unter Jugendlichen!</a:t>
            </a:r>
          </a:p>
          <a:p>
            <a:pPr eaLnBrk="1" hangingPunct="1">
              <a:buFont typeface="Arial Unicode MS" pitchFamily="34" charset="-128"/>
              <a:buChar char="•"/>
            </a:pPr>
            <a:r>
              <a:rPr lang="de-DE" altLang="de-DE" dirty="0" smtClean="0"/>
              <a:t>Das Beispiel zeigt eine Google-Namenssuche nach einem Mädchen, das auf einer anonymen Mobbingwebsite bundesweit diffamiert wurde</a:t>
            </a:r>
          </a:p>
          <a:p>
            <a:pPr eaLnBrk="1" hangingPunct="1">
              <a:buFont typeface="Arial Unicode MS" pitchFamily="34" charset="-128"/>
              <a:buChar char="•"/>
            </a:pPr>
            <a:r>
              <a:rPr lang="de-DE" altLang="de-DE" dirty="0" smtClean="0"/>
              <a:t>Schülern klar machen, dass man online sehr leicht persönliche Hemmschwellen überschreitet</a:t>
            </a:r>
          </a:p>
          <a:p>
            <a:pPr eaLnBrk="1" hangingPunct="1">
              <a:buFont typeface="Arial Unicode MS" pitchFamily="34" charset="-128"/>
              <a:buChar char="•"/>
            </a:pPr>
            <a:r>
              <a:rPr lang="de-DE" altLang="de-DE" dirty="0" smtClean="0"/>
              <a:t>Wer mitmacht oder es toleriert, ist mitschuldig! Zivilcourage ist gefragt, Mobbingopfer brauchen aktive Unterstützung.</a:t>
            </a:r>
          </a:p>
          <a:p>
            <a:pPr eaLnBrk="1" hangingPunct="1">
              <a:buFont typeface="Arial Unicode MS" pitchFamily="34" charset="-128"/>
              <a:buChar char="•"/>
            </a:pPr>
            <a:r>
              <a:rPr lang="de-DE" altLang="de-DE" dirty="0" smtClean="0"/>
              <a:t>Wer</a:t>
            </a:r>
            <a:r>
              <a:rPr lang="de-DE" altLang="de-DE" baseline="0" dirty="0" smtClean="0"/>
              <a:t> sich offenherzig im Internet darstellt, riskiert, dass diese Inhalte Anlass für Mobbing geben oder für Mobbing missbraucht werden</a:t>
            </a:r>
            <a:endParaRPr lang="de-DE" altLang="de-DE" dirty="0" smtClean="0"/>
          </a:p>
          <a:p>
            <a:pPr eaLnBrk="1" hangingPunct="1">
              <a:buFont typeface="Arial Unicode MS" pitchFamily="34" charset="-128"/>
              <a:buChar char="•"/>
            </a:pPr>
            <a:r>
              <a:rPr lang="de-DE" altLang="de-DE" dirty="0" smtClean="0"/>
              <a:t>Opfer müssen sich möglichst frühzeitig Vertrauenspersonen offenbaren</a:t>
            </a:r>
          </a:p>
          <a:p>
            <a:pPr eaLnBrk="1" hangingPunct="1">
              <a:buFont typeface="Arial Unicode MS" pitchFamily="34" charset="-128"/>
              <a:buChar char="•"/>
            </a:pPr>
            <a:r>
              <a:rPr lang="de-DE" altLang="de-DE" dirty="0" smtClean="0"/>
              <a:t>Oft verhindert die Furcht vor Eskalation, dass die Opfer sich zur Wehr setzen und Hilfe bei Erwachsenen suchen</a:t>
            </a:r>
          </a:p>
          <a:p>
            <a:pPr eaLnBrk="1" hangingPunct="1">
              <a:buFont typeface="Arial Unicode MS" pitchFamily="34" charset="-128"/>
              <a:buChar char="•"/>
            </a:pPr>
            <a:r>
              <a:rPr lang="de-DE" altLang="de-DE" dirty="0" smtClean="0"/>
              <a:t>Das ermutigt die Täter zu immer härterem Vorgehen</a:t>
            </a:r>
          </a:p>
          <a:p>
            <a:pPr eaLnBrk="1" hangingPunct="1">
              <a:buFont typeface="Arial Unicode MS" pitchFamily="34" charset="-128"/>
              <a:buChar char="•"/>
            </a:pPr>
            <a:r>
              <a:rPr lang="de-DE" altLang="de-DE" dirty="0" smtClean="0"/>
              <a:t>Auf keinen Fall darf man auf Onlinemobbing antworten, indem man versucht, sich zu rechtfertigen oder den Tätern mit gleicher Münze heimzahlen will. Auch Freunde des Opfers müssen sich hier zurückhalten, um nicht zur Eskalation beizutragen</a:t>
            </a:r>
          </a:p>
          <a:p>
            <a:pPr eaLnBrk="1" hangingPunct="1">
              <a:buFont typeface="Arial Unicode MS" pitchFamily="34" charset="-128"/>
              <a:buChar char="•"/>
            </a:pPr>
            <a:r>
              <a:rPr lang="de-DE" altLang="de-DE" dirty="0" smtClean="0"/>
              <a:t>Online veröffentlichte Diffamierungen sichert man per Screenshot (Taste „Druck“ kopiert den Bildschirminhalt, dann in Textverarbeitung oder Bildverarbeitung einfügen und ausdrucken)</a:t>
            </a:r>
          </a:p>
          <a:p>
            <a:pPr eaLnBrk="1" hangingPunct="1">
              <a:buFont typeface="Arial Unicode MS" pitchFamily="34" charset="-128"/>
              <a:buChar char="•"/>
            </a:pPr>
            <a:r>
              <a:rPr lang="de-DE" altLang="de-DE" dirty="0" smtClean="0"/>
              <a:t>Der im Offline-Mobbing bewährte </a:t>
            </a:r>
            <a:r>
              <a:rPr lang="de-DE" altLang="de-DE" dirty="0" err="1" smtClean="0">
                <a:solidFill>
                  <a:srgbClr val="333399"/>
                </a:solidFill>
              </a:rPr>
              <a:t>No</a:t>
            </a:r>
            <a:r>
              <a:rPr lang="de-DE" altLang="de-DE" dirty="0" smtClean="0">
                <a:solidFill>
                  <a:srgbClr val="333399"/>
                </a:solidFill>
              </a:rPr>
              <a:t>-</a:t>
            </a:r>
            <a:r>
              <a:rPr lang="de-DE" altLang="de-DE" dirty="0" err="1" smtClean="0">
                <a:solidFill>
                  <a:srgbClr val="333399"/>
                </a:solidFill>
              </a:rPr>
              <a:t>Blame</a:t>
            </a:r>
            <a:r>
              <a:rPr lang="de-DE" altLang="de-DE" dirty="0" smtClean="0">
                <a:solidFill>
                  <a:srgbClr val="333399"/>
                </a:solidFill>
              </a:rPr>
              <a:t>-Approach setzt auf Konfliktlösung und Wiedergutmachung. Ob das auch in schlimmsten Fällen von Cybermobbing noch praktikabel ist, darf bezweifelt werden. Häufig wird dabei irreparabel Porzellan zerschlagen</a:t>
            </a:r>
          </a:p>
          <a:p>
            <a:pPr eaLnBrk="1" hangingPunct="1">
              <a:buFont typeface="Arial Unicode MS" pitchFamily="34" charset="-128"/>
              <a:buChar char="•"/>
            </a:pPr>
            <a:r>
              <a:rPr lang="de-DE" altLang="de-DE" dirty="0" smtClean="0">
                <a:solidFill>
                  <a:srgbClr val="333399"/>
                </a:solidFill>
              </a:rPr>
              <a:t>Schulische Sanktionen bestehen in Ordnungsmaßnahmen von der (Androhung der) Querversetzung bis hin zum Schulverweis. Darüber hinaus kann das Opfer Anzeige bei der Polizei erstatten. Dies ist auch über die „Onlinewache“ möglich: https://onlinewache.polizei.hessen.de</a:t>
            </a:r>
          </a:p>
          <a:p>
            <a:pPr eaLnBrk="1" hangingPunct="1">
              <a:buFont typeface="Arial Unicode MS" pitchFamily="34" charset="-128"/>
              <a:buChar char="•"/>
            </a:pPr>
            <a:endParaRPr lang="de-DE" altLang="de-DE" dirty="0" smtClean="0"/>
          </a:p>
          <a:p>
            <a:pPr eaLnBrk="1" hangingPunct="1"/>
            <a:endParaRPr lang="de-DE" altLang="de-DE" dirty="0" smtClean="0"/>
          </a:p>
        </p:txBody>
      </p:sp>
    </p:spTree>
    <p:extLst>
      <p:ext uri="{BB962C8B-B14F-4D97-AF65-F5344CB8AC3E}">
        <p14:creationId xmlns:p14="http://schemas.microsoft.com/office/powerpoint/2010/main" val="727849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1pPr>
            <a:lvl2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2pPr>
            <a:lvl3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3pPr>
            <a:lvl4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4pPr>
            <a:lvl5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5pPr>
            <a:lvl6pPr marL="25146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6pPr>
            <a:lvl7pPr marL="29718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7pPr>
            <a:lvl8pPr marL="34290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8pPr>
            <a:lvl9pPr marL="38862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9pPr>
          </a:lstStyle>
          <a:p>
            <a:fld id="{4EEED170-5169-4EBF-9EF5-E5F4D13EFE16}" type="slidenum">
              <a:rPr lang="de-DE" altLang="de-DE" smtClean="0">
                <a:solidFill>
                  <a:srgbClr val="000000"/>
                </a:solidFill>
              </a:rPr>
              <a:pPr/>
              <a:t>8</a:t>
            </a:fld>
            <a:endParaRPr lang="de-DE" altLang="de-DE" smtClean="0">
              <a:solidFill>
                <a:srgbClr val="000000"/>
              </a:solidFill>
            </a:endParaRPr>
          </a:p>
        </p:txBody>
      </p:sp>
      <p:sp>
        <p:nvSpPr>
          <p:cNvPr id="30723" name="Text Box 1"/>
          <p:cNvSpPr txBox="1">
            <a:spLocks noChangeArrowheads="1"/>
          </p:cNvSpPr>
          <p:nvPr/>
        </p:nvSpPr>
        <p:spPr bwMode="auto">
          <a:xfrm>
            <a:off x="388938" y="742950"/>
            <a:ext cx="5862637" cy="3714750"/>
          </a:xfrm>
          <a:prstGeom prst="rect">
            <a:avLst/>
          </a:prstGeom>
          <a:solidFill>
            <a:srgbClr val="FFFFFF"/>
          </a:solidFill>
          <a:ln w="9525">
            <a:solidFill>
              <a:srgbClr val="000000"/>
            </a:solidFill>
            <a:miter lim="800000"/>
            <a:headEnd/>
            <a:tailEnd/>
          </a:ln>
        </p:spPr>
        <p:txBody>
          <a:bodyPr wrap="none" anchor="ctr"/>
          <a:lstStyle/>
          <a:p>
            <a:pPr algn="ctr" eaLnBrk="0" hangingPunct="0">
              <a:buClr>
                <a:srgbClr val="000000"/>
              </a:buClr>
              <a:buSzPct val="100000"/>
              <a:buFont typeface="Times New Roman" pitchFamily="18" charset="0"/>
              <a:buNone/>
            </a:pPr>
            <a:endParaRPr lang="de-DE" altLang="de-DE">
              <a:solidFill>
                <a:srgbClr val="FFFFFF"/>
              </a:solidFill>
              <a:latin typeface="Arial" charset="0"/>
            </a:endParaRPr>
          </a:p>
        </p:txBody>
      </p:sp>
      <p:sp>
        <p:nvSpPr>
          <p:cNvPr id="30724" name="Rectangle 2"/>
          <p:cNvSpPr>
            <a:spLocks noGrp="1" noChangeArrowheads="1"/>
          </p:cNvSpPr>
          <p:nvPr>
            <p:ph type="body"/>
          </p:nvPr>
        </p:nvSpPr>
        <p:spPr>
          <a:xfrm>
            <a:off x="665163" y="4705350"/>
            <a:ext cx="5308600" cy="4549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2105" tIns="46053" rIns="92105" bIns="46053" anchor="ctr"/>
          <a:lstStyle/>
          <a:p>
            <a:pPr eaLnBrk="1" hangingPunct="1">
              <a:buFont typeface="Arial Unicode MS" pitchFamily="34" charset="-128"/>
              <a:buChar char="•"/>
            </a:pPr>
            <a:r>
              <a:rPr lang="de-DE" altLang="de-DE" dirty="0" smtClean="0"/>
              <a:t>Die Folgen für die Opfer führen im schlimmsten Fall zu Selbstmord oder gar erweitertem Selbstmord in Form eines Amoklaufs</a:t>
            </a:r>
          </a:p>
          <a:p>
            <a:pPr eaLnBrk="1" hangingPunct="1">
              <a:buFont typeface="Arial Unicode MS" pitchFamily="34" charset="-128"/>
              <a:buChar char="•"/>
            </a:pPr>
            <a:r>
              <a:rPr lang="de-DE" altLang="de-DE" dirty="0" smtClean="0"/>
              <a:t>Suizid ist, gleichauf mit Verkehrsunfällen, die häufigste Todesursache unter Jugendlichen!</a:t>
            </a:r>
          </a:p>
          <a:p>
            <a:pPr eaLnBrk="1" hangingPunct="1">
              <a:buFont typeface="Arial Unicode MS" pitchFamily="34" charset="-128"/>
              <a:buChar char="•"/>
            </a:pPr>
            <a:r>
              <a:rPr lang="de-DE" altLang="de-DE" dirty="0" smtClean="0"/>
              <a:t>Schülern </a:t>
            </a:r>
            <a:r>
              <a:rPr lang="de-DE" altLang="de-DE" dirty="0" smtClean="0"/>
              <a:t>klar machen, dass man online sehr leicht persönliche Hemmschwellen überschreitet</a:t>
            </a:r>
          </a:p>
          <a:p>
            <a:pPr eaLnBrk="1" hangingPunct="1">
              <a:buFont typeface="Arial Unicode MS" pitchFamily="34" charset="-128"/>
              <a:buChar char="•"/>
            </a:pPr>
            <a:r>
              <a:rPr lang="de-DE" altLang="de-DE" dirty="0" smtClean="0"/>
              <a:t>Wer mitmacht oder es toleriert, ist mitschuldig! Zivilcourage ist gefragt, Mobbingopfer brauchen aktive Unterstützung.</a:t>
            </a:r>
          </a:p>
          <a:p>
            <a:pPr eaLnBrk="1" hangingPunct="1">
              <a:buFont typeface="Arial Unicode MS" pitchFamily="34" charset="-128"/>
              <a:buChar char="•"/>
            </a:pPr>
            <a:r>
              <a:rPr lang="de-DE" altLang="de-DE" dirty="0" smtClean="0"/>
              <a:t>Wer</a:t>
            </a:r>
            <a:r>
              <a:rPr lang="de-DE" altLang="de-DE" baseline="0" dirty="0" smtClean="0"/>
              <a:t> sich offenherzig im Internet darstellt, riskiert, dass diese Inhalte Anlass für Mobbing geben oder für Mobbing missbraucht werden</a:t>
            </a:r>
            <a:endParaRPr lang="de-DE" altLang="de-DE" dirty="0" smtClean="0"/>
          </a:p>
          <a:p>
            <a:pPr eaLnBrk="1" hangingPunct="1">
              <a:buFont typeface="Arial Unicode MS" pitchFamily="34" charset="-128"/>
              <a:buChar char="•"/>
            </a:pPr>
            <a:r>
              <a:rPr lang="de-DE" altLang="de-DE" dirty="0" smtClean="0"/>
              <a:t>Betroffene </a:t>
            </a:r>
            <a:r>
              <a:rPr lang="de-DE" altLang="de-DE" dirty="0" smtClean="0"/>
              <a:t>müssen sich möglichst frühzeitig Vertrauenspersonen offenbaren</a:t>
            </a:r>
          </a:p>
          <a:p>
            <a:pPr eaLnBrk="1" hangingPunct="1">
              <a:buFont typeface="Arial Unicode MS" pitchFamily="34" charset="-128"/>
              <a:buChar char="•"/>
            </a:pPr>
            <a:r>
              <a:rPr lang="de-DE" altLang="de-DE" dirty="0" smtClean="0"/>
              <a:t>Oft verhindert die Furcht vor Eskalation, dass die Opfer sich zur Wehr setzen und Hilfe bei Erwachsenen suchen</a:t>
            </a:r>
          </a:p>
          <a:p>
            <a:pPr eaLnBrk="1" hangingPunct="1">
              <a:buFont typeface="Arial Unicode MS" pitchFamily="34" charset="-128"/>
              <a:buChar char="•"/>
            </a:pPr>
            <a:r>
              <a:rPr lang="de-DE" altLang="de-DE" dirty="0" smtClean="0"/>
              <a:t>Das ermutigt die Täter zu immer härterem Vorgehen</a:t>
            </a:r>
          </a:p>
          <a:p>
            <a:pPr eaLnBrk="1" hangingPunct="1">
              <a:buFont typeface="Arial Unicode MS" pitchFamily="34" charset="-128"/>
              <a:buChar char="•"/>
            </a:pPr>
            <a:r>
              <a:rPr lang="de-DE" altLang="de-DE" dirty="0" smtClean="0"/>
              <a:t>Auf keinen Fall darf man auf Onlinemobbing antworten, indem man versucht, sich zu rechtfertigen oder den Tätern mit gleicher Münze heimzahlen will. Auch Freunde des Opfers müssen sich hier zurückhalten, um nicht zur Eskalation beizutragen</a:t>
            </a:r>
          </a:p>
          <a:p>
            <a:pPr eaLnBrk="1" hangingPunct="1">
              <a:buFont typeface="Arial Unicode MS" pitchFamily="34" charset="-128"/>
              <a:buChar char="•"/>
            </a:pPr>
            <a:r>
              <a:rPr lang="de-DE" altLang="de-DE" dirty="0" smtClean="0"/>
              <a:t>Online veröffentlichte Diffamierungen sichert man per </a:t>
            </a:r>
            <a:r>
              <a:rPr lang="de-DE" altLang="de-DE" dirty="0" smtClean="0"/>
              <a:t>Screenshot. WhatsApp-Chats</a:t>
            </a:r>
            <a:r>
              <a:rPr lang="de-DE" altLang="de-DE" baseline="0" dirty="0" smtClean="0"/>
              <a:t> kann man auch per E-Mail versenden.</a:t>
            </a:r>
            <a:endParaRPr lang="de-DE" altLang="de-DE" dirty="0" smtClean="0"/>
          </a:p>
          <a:p>
            <a:pPr eaLnBrk="1" hangingPunct="1">
              <a:buFont typeface="Arial Unicode MS" pitchFamily="34" charset="-128"/>
              <a:buChar char="•"/>
            </a:pPr>
            <a:r>
              <a:rPr lang="de-DE" altLang="de-DE" dirty="0" smtClean="0"/>
              <a:t>Der im Offline-Mobbing bewährte </a:t>
            </a:r>
            <a:r>
              <a:rPr lang="de-DE" altLang="de-DE" dirty="0" err="1" smtClean="0">
                <a:solidFill>
                  <a:srgbClr val="333399"/>
                </a:solidFill>
              </a:rPr>
              <a:t>No</a:t>
            </a:r>
            <a:r>
              <a:rPr lang="de-DE" altLang="de-DE" dirty="0" smtClean="0">
                <a:solidFill>
                  <a:srgbClr val="333399"/>
                </a:solidFill>
              </a:rPr>
              <a:t>-</a:t>
            </a:r>
            <a:r>
              <a:rPr lang="de-DE" altLang="de-DE" dirty="0" err="1" smtClean="0">
                <a:solidFill>
                  <a:srgbClr val="333399"/>
                </a:solidFill>
              </a:rPr>
              <a:t>Blame</a:t>
            </a:r>
            <a:r>
              <a:rPr lang="de-DE" altLang="de-DE" dirty="0" smtClean="0">
                <a:solidFill>
                  <a:srgbClr val="333399"/>
                </a:solidFill>
              </a:rPr>
              <a:t>-Approach setzt auf Konfliktlösung und Wiedergutmachung. Ob das auch in schlimmsten Fällen von Cybermobbing noch praktikabel ist, darf bezweifelt werden. Häufig wird dabei irreparabel Porzellan zerschlagen</a:t>
            </a:r>
          </a:p>
          <a:p>
            <a:pPr eaLnBrk="1" hangingPunct="1">
              <a:buFont typeface="Arial Unicode MS" pitchFamily="34" charset="-128"/>
              <a:buChar char="•"/>
            </a:pPr>
            <a:r>
              <a:rPr lang="de-DE" altLang="de-DE" dirty="0" smtClean="0">
                <a:solidFill>
                  <a:srgbClr val="333399"/>
                </a:solidFill>
              </a:rPr>
              <a:t>Schulische Sanktionen bestehen in Ordnungsmaßnahmen von der (Androhung der) Querversetzung bis hin zum Schulverweis. Darüber hinaus kann das Opfer Anzeige bei der Polizei erstatten. Dies ist auch über die „Onlinewache“ möglich: https://</a:t>
            </a:r>
            <a:r>
              <a:rPr lang="de-DE" altLang="de-DE" dirty="0" smtClean="0">
                <a:solidFill>
                  <a:srgbClr val="333399"/>
                </a:solidFill>
              </a:rPr>
              <a:t>onlinewache.polizei.hessen.de</a:t>
            </a:r>
          </a:p>
          <a:p>
            <a:pPr eaLnBrk="1" hangingPunct="1">
              <a:buFont typeface="Arial Unicode MS" pitchFamily="34" charset="-128"/>
              <a:buChar char="•"/>
            </a:pPr>
            <a:r>
              <a:rPr lang="de-DE" altLang="de-DE" dirty="0" smtClean="0">
                <a:solidFill>
                  <a:srgbClr val="333399"/>
                </a:solidFill>
              </a:rPr>
              <a:t>Auch Privatklagen auf Unterlassung, Schadensersatz und</a:t>
            </a:r>
            <a:r>
              <a:rPr lang="de-DE" altLang="de-DE" baseline="0" dirty="0" smtClean="0">
                <a:solidFill>
                  <a:srgbClr val="333399"/>
                </a:solidFill>
              </a:rPr>
              <a:t> Schmerzensgeld sind möglich.</a:t>
            </a:r>
            <a:endParaRPr lang="de-DE" altLang="de-DE" dirty="0" smtClean="0">
              <a:solidFill>
                <a:srgbClr val="333399"/>
              </a:solidFill>
            </a:endParaRPr>
          </a:p>
          <a:p>
            <a:pPr eaLnBrk="1" hangingPunct="1">
              <a:buFont typeface="Arial Unicode MS" pitchFamily="34" charset="-128"/>
              <a:buChar char="•"/>
            </a:pPr>
            <a:endParaRPr lang="de-DE" altLang="de-DE" dirty="0" smtClean="0"/>
          </a:p>
          <a:p>
            <a:pPr eaLnBrk="1" hangingPunct="1"/>
            <a:endParaRPr lang="de-DE" altLang="de-DE" dirty="0" smtClean="0"/>
          </a:p>
        </p:txBody>
      </p:sp>
    </p:spTree>
    <p:extLst>
      <p:ext uri="{BB962C8B-B14F-4D97-AF65-F5344CB8AC3E}">
        <p14:creationId xmlns:p14="http://schemas.microsoft.com/office/powerpoint/2010/main" val="689556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1pPr>
            <a:lvl2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2pPr>
            <a:lvl3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3pPr>
            <a:lvl4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4pPr>
            <a:lvl5pPr defTabSz="452438" eaLnBrk="0" hangingPunct="0">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5pPr>
            <a:lvl6pPr marL="25146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6pPr>
            <a:lvl7pPr marL="29718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7pPr>
            <a:lvl8pPr marL="34290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8pPr>
            <a:lvl9pPr marL="3886200" indent="-228600" defTabSz="452438" eaLnBrk="0" fontAlgn="base" hangingPunct="0">
              <a:spcBef>
                <a:spcPct val="0"/>
              </a:spcBef>
              <a:spcAft>
                <a:spcPct val="0"/>
              </a:spcAft>
              <a:tabLst>
                <a:tab pos="0" algn="l"/>
                <a:tab pos="450850" algn="l"/>
                <a:tab pos="903288" algn="l"/>
                <a:tab pos="1355725" algn="l"/>
                <a:tab pos="1809750" algn="l"/>
                <a:tab pos="2260600" algn="l"/>
                <a:tab pos="2713038" algn="l"/>
                <a:tab pos="3167063" algn="l"/>
                <a:tab pos="3617913" algn="l"/>
                <a:tab pos="4070350" algn="l"/>
                <a:tab pos="4524375" algn="l"/>
                <a:tab pos="4975225" algn="l"/>
                <a:tab pos="5429250" algn="l"/>
                <a:tab pos="5881688" algn="l"/>
                <a:tab pos="6332538" algn="l"/>
                <a:tab pos="6786563" algn="l"/>
                <a:tab pos="7239000" algn="l"/>
                <a:tab pos="7691438" algn="l"/>
                <a:tab pos="8143875" algn="l"/>
                <a:tab pos="8596313" algn="l"/>
                <a:tab pos="9050338" algn="l"/>
              </a:tabLst>
              <a:defRPr>
                <a:solidFill>
                  <a:schemeClr val="bg1"/>
                </a:solidFill>
                <a:latin typeface="Arial" charset="0"/>
                <a:ea typeface="Arial Unicode MS" pitchFamily="34" charset="-128"/>
                <a:cs typeface="Arial Unicode MS" pitchFamily="34" charset="-128"/>
              </a:defRPr>
            </a:lvl9pPr>
          </a:lstStyle>
          <a:p>
            <a:fld id="{E7001B07-AB59-48BE-A104-F9CC5A9ACA4B}" type="slidenum">
              <a:rPr lang="de-DE" altLang="de-DE" smtClean="0">
                <a:solidFill>
                  <a:srgbClr val="000000"/>
                </a:solidFill>
              </a:rPr>
              <a:pPr/>
              <a:t>9</a:t>
            </a:fld>
            <a:endParaRPr lang="de-DE" altLang="de-DE" smtClean="0">
              <a:solidFill>
                <a:srgbClr val="000000"/>
              </a:solidFill>
            </a:endParaRPr>
          </a:p>
        </p:txBody>
      </p:sp>
      <p:sp>
        <p:nvSpPr>
          <p:cNvPr id="31747" name="Text Box 1"/>
          <p:cNvSpPr txBox="1">
            <a:spLocks noChangeArrowheads="1"/>
          </p:cNvSpPr>
          <p:nvPr/>
        </p:nvSpPr>
        <p:spPr bwMode="auto">
          <a:xfrm>
            <a:off x="388938" y="742950"/>
            <a:ext cx="5862637" cy="3714750"/>
          </a:xfrm>
          <a:prstGeom prst="rect">
            <a:avLst/>
          </a:prstGeom>
          <a:solidFill>
            <a:srgbClr val="FFFFFF"/>
          </a:solidFill>
          <a:ln w="9525">
            <a:solidFill>
              <a:srgbClr val="000000"/>
            </a:solidFill>
            <a:miter lim="800000"/>
            <a:headEnd/>
            <a:tailEnd/>
          </a:ln>
        </p:spPr>
        <p:txBody>
          <a:bodyPr wrap="none" anchor="ctr"/>
          <a:lstStyle/>
          <a:p>
            <a:pPr algn="ctr" eaLnBrk="0" hangingPunct="0">
              <a:buClr>
                <a:srgbClr val="000000"/>
              </a:buClr>
              <a:buSzPct val="100000"/>
              <a:buFont typeface="Times New Roman" pitchFamily="18" charset="0"/>
              <a:buNone/>
            </a:pPr>
            <a:endParaRPr lang="de-DE" altLang="de-DE">
              <a:solidFill>
                <a:srgbClr val="FFFFFF"/>
              </a:solidFill>
              <a:latin typeface="Arial" charset="0"/>
            </a:endParaRPr>
          </a:p>
        </p:txBody>
      </p:sp>
      <p:sp>
        <p:nvSpPr>
          <p:cNvPr id="31748" name="Text Box 2"/>
          <p:cNvSpPr>
            <a:spLocks noGrp="1" noChangeArrowheads="1"/>
          </p:cNvSpPr>
          <p:nvPr>
            <p:ph type="body"/>
          </p:nvPr>
        </p:nvSpPr>
        <p:spPr>
          <a:xfrm>
            <a:off x="665163" y="4705350"/>
            <a:ext cx="5308600" cy="4549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2105" tIns="46053" rIns="92105" bIns="46053" anchor="ctr"/>
          <a:lstStyle/>
          <a:p>
            <a:pPr eaLnBrk="1" hangingPunct="1">
              <a:buFont typeface="Arial" panose="020B0604020202020204" pitchFamily="34" charset="0"/>
              <a:buChar char="•"/>
            </a:pPr>
            <a:r>
              <a:rPr lang="de-DE" altLang="de-DE" dirty="0" smtClean="0"/>
              <a:t>Den wenigsten Schülern, aber auch Erwachsenen, ist die Rechtslage in Bezug auf die Veröffentlichung von Fotos anderer Personen klar. Ab dem 14. Lebensjahr kann man sich damit strafbar machen!</a:t>
            </a:r>
          </a:p>
          <a:p>
            <a:pPr eaLnBrk="1" hangingPunct="1">
              <a:buFont typeface="Arial" panose="020B0604020202020204" pitchFamily="34" charset="0"/>
              <a:buChar char="•"/>
            </a:pPr>
            <a:r>
              <a:rPr lang="de-DE" altLang="de-DE" dirty="0" smtClean="0"/>
              <a:t>§201a regelt das Fotografieren in höchstpersönlichen Lebensbereichen. Darunter fällt z.B. auch das beliebte Fotografieren von Betrunkenen auf Partys. Seit Januar 2015 ist die Erstellung</a:t>
            </a:r>
            <a:r>
              <a:rPr lang="de-DE" altLang="de-DE" baseline="0" dirty="0" smtClean="0"/>
              <a:t> und Verbreitung </a:t>
            </a:r>
            <a:r>
              <a:rPr lang="de-DE" altLang="de-DE" dirty="0" smtClean="0"/>
              <a:t>von Aufnahmen, die Personen in hilflosen oder peinlichen Situationen zeigen, strafbar.</a:t>
            </a:r>
          </a:p>
          <a:p>
            <a:pPr eaLnBrk="1" hangingPunct="1">
              <a:buFont typeface="Arial" panose="020B0604020202020204" pitchFamily="34" charset="0"/>
              <a:buChar char="•"/>
            </a:pPr>
            <a:r>
              <a:rPr lang="de-DE" altLang="de-DE" dirty="0" smtClean="0"/>
              <a:t>Auch Schulen und Sportvereine veröffentlichen häufig ungefragt Fotos und Namen von Kindern und Jugendlichen. Dies ist nur mit schriftlicher Einverständnis der Erziehungsberechtigten zulässig.</a:t>
            </a:r>
          </a:p>
          <a:p>
            <a:pPr eaLnBrk="1" hangingPunct="1">
              <a:buFont typeface="Arial" panose="020B0604020202020204" pitchFamily="34" charset="0"/>
              <a:buChar char="•"/>
            </a:pPr>
            <a:r>
              <a:rPr lang="de-DE" altLang="de-DE" dirty="0" smtClean="0"/>
              <a:t>Laut Gesetzeslage müssten Kinder und Jugendliche die Eltern ihrer Freunde fragen, wenn sie Fotos von diesen online stellen wollen. </a:t>
            </a:r>
          </a:p>
          <a:p>
            <a:pPr eaLnBrk="1" hangingPunct="1">
              <a:buFont typeface="Arial" panose="020B0604020202020204" pitchFamily="34" charset="0"/>
              <a:buChar char="•"/>
            </a:pPr>
            <a:r>
              <a:rPr lang="de-DE" altLang="de-DE" dirty="0" smtClean="0"/>
              <a:t>Häufig werden online gepostete oder</a:t>
            </a:r>
            <a:r>
              <a:rPr lang="de-DE" altLang="de-DE" baseline="0" dirty="0" smtClean="0"/>
              <a:t> per Handy versandte Aufnahmen </a:t>
            </a:r>
            <a:r>
              <a:rPr lang="de-DE" altLang="de-DE" dirty="0" smtClean="0"/>
              <a:t>für Cybermobbing missbraucht.</a:t>
            </a:r>
          </a:p>
          <a:p>
            <a:pPr eaLnBrk="1" hangingPunct="1"/>
            <a:endParaRPr lang="de-DE" altLang="de-DE" dirty="0" smtClean="0"/>
          </a:p>
        </p:txBody>
      </p:sp>
    </p:spTree>
    <p:extLst>
      <p:ext uri="{BB962C8B-B14F-4D97-AF65-F5344CB8AC3E}">
        <p14:creationId xmlns:p14="http://schemas.microsoft.com/office/powerpoint/2010/main" val="3464600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49300" y="0"/>
            <a:ext cx="9796463" cy="1104900"/>
          </a:xfrm>
        </p:spPr>
        <p:txBody>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1728788" y="4079875"/>
            <a:ext cx="8066087" cy="183991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3"/>
          <p:cNvSpPr>
            <a:spLocks noGrp="1" noChangeArrowheads="1"/>
          </p:cNvSpPr>
          <p:nvPr>
            <p:ph type="dt" idx="10"/>
          </p:nvPr>
        </p:nvSpPr>
        <p:spPr/>
        <p:txBody>
          <a:bodyPr/>
          <a:lstStyle>
            <a:lvl1pPr>
              <a:defRPr/>
            </a:lvl1pPr>
          </a:lstStyle>
          <a:p>
            <a:pPr>
              <a:defRPr/>
            </a:pPr>
            <a:fld id="{C244A429-F145-42F6-A8A9-D8FCA300DF4A}" type="datetime1">
              <a:rPr lang="de-DE"/>
              <a:pPr>
                <a:defRPr/>
              </a:pPr>
              <a:t>14.02.2019</a:t>
            </a:fld>
            <a:endParaRPr lang="de-DE"/>
          </a:p>
        </p:txBody>
      </p:sp>
    </p:spTree>
    <p:extLst>
      <p:ext uri="{BB962C8B-B14F-4D97-AF65-F5344CB8AC3E}">
        <p14:creationId xmlns:p14="http://schemas.microsoft.com/office/powerpoint/2010/main" val="261254782"/>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49300" y="0"/>
            <a:ext cx="9796463" cy="1104900"/>
          </a:xfrm>
        </p:spPr>
        <p:txBody>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1728788" y="4079875"/>
            <a:ext cx="8066087" cy="183991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3"/>
          <p:cNvSpPr>
            <a:spLocks noGrp="1" noChangeArrowheads="1"/>
          </p:cNvSpPr>
          <p:nvPr>
            <p:ph type="dt" idx="10"/>
          </p:nvPr>
        </p:nvSpPr>
        <p:spPr/>
        <p:txBody>
          <a:bodyPr/>
          <a:lstStyle>
            <a:lvl1pPr>
              <a:defRPr/>
            </a:lvl1pPr>
          </a:lstStyle>
          <a:p>
            <a:pPr>
              <a:defRPr/>
            </a:pPr>
            <a:fld id="{C244A429-F145-42F6-A8A9-D8FCA300DF4A}" type="datetime1">
              <a:rPr lang="de-DE"/>
              <a:pPr>
                <a:defRPr/>
              </a:pPr>
              <a:t>14.02.2019</a:t>
            </a:fld>
            <a:endParaRPr lang="de-DE"/>
          </a:p>
        </p:txBody>
      </p:sp>
    </p:spTree>
    <p:extLst>
      <p:ext uri="{BB962C8B-B14F-4D97-AF65-F5344CB8AC3E}">
        <p14:creationId xmlns:p14="http://schemas.microsoft.com/office/powerpoint/2010/main" val="2314691781"/>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Inhalt">
    <p:bg>
      <p:bgPr>
        <a:solidFill>
          <a:schemeClr val="bg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Titel 5"/>
          <p:cNvSpPr>
            <a:spLocks noGrp="1"/>
          </p:cNvSpPr>
          <p:nvPr>
            <p:ph type="title"/>
          </p:nvPr>
        </p:nvSpPr>
        <p:spPr>
          <a:xfrm>
            <a:off x="576263" y="0"/>
            <a:ext cx="10367962" cy="1063625"/>
          </a:xfrm>
        </p:spPr>
        <p:txBody>
          <a:bodyPr/>
          <a:lstStyle/>
          <a:p>
            <a:r>
              <a:rPr lang="de-DE" dirty="0" smtClean="0"/>
              <a:t>Titelmasterformat durch Klicken bearbeiten</a:t>
            </a:r>
            <a:endParaRPr lang="de-DE" dirty="0"/>
          </a:p>
        </p:txBody>
      </p:sp>
      <p:sp>
        <p:nvSpPr>
          <p:cNvPr id="4" name="Rectangle 3"/>
          <p:cNvSpPr>
            <a:spLocks noGrp="1" noChangeArrowheads="1"/>
          </p:cNvSpPr>
          <p:nvPr>
            <p:ph type="dt" idx="10"/>
          </p:nvPr>
        </p:nvSpPr>
        <p:spPr>
          <a:ln/>
        </p:spPr>
        <p:txBody>
          <a:bodyPr/>
          <a:lstStyle>
            <a:lvl1pPr>
              <a:defRPr/>
            </a:lvl1pPr>
          </a:lstStyle>
          <a:p>
            <a:pPr>
              <a:defRPr/>
            </a:pPr>
            <a:fld id="{D5450688-8BB4-4429-B578-D0408C365F98}" type="datetime1">
              <a:rPr lang="de-DE"/>
              <a:pPr>
                <a:defRPr/>
              </a:pPr>
              <a:t>14.02.2019</a:t>
            </a:fld>
            <a:endParaRPr lang="de-DE"/>
          </a:p>
        </p:txBody>
      </p:sp>
      <p:sp>
        <p:nvSpPr>
          <p:cNvPr id="5" name="Foliennummernplatzhalter 5"/>
          <p:cNvSpPr>
            <a:spLocks noGrp="1"/>
          </p:cNvSpPr>
          <p:nvPr>
            <p:ph type="sldNum" sz="quarter" idx="11"/>
          </p:nvPr>
        </p:nvSpPr>
        <p:spPr/>
        <p:txBody>
          <a:bodyPr/>
          <a:lstStyle>
            <a:lvl1pPr>
              <a:defRPr/>
            </a:lvl1pPr>
          </a:lstStyle>
          <a:p>
            <a:pPr>
              <a:defRPr/>
            </a:pPr>
            <a:fld id="{9F9E2FC3-64E8-4B7D-BD1C-BA28AEDE545E}"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4188083989"/>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solidFill>
          <a:schemeClr val="bg1"/>
        </a:solidFill>
        <a:effectLst/>
      </p:bgPr>
    </p:bg>
    <p:spTree>
      <p:nvGrpSpPr>
        <p:cNvPr id="1" name=""/>
        <p:cNvGrpSpPr/>
        <p:nvPr/>
      </p:nvGrpSpPr>
      <p:grpSpPr>
        <a:xfrm>
          <a:off x="0" y="0"/>
          <a:ext cx="0" cy="0"/>
          <a:chOff x="0" y="0"/>
          <a:chExt cx="0" cy="0"/>
        </a:xfrm>
      </p:grpSpPr>
      <p:sp>
        <p:nvSpPr>
          <p:cNvPr id="6" name="Titel 5"/>
          <p:cNvSpPr>
            <a:spLocks noGrp="1"/>
          </p:cNvSpPr>
          <p:nvPr>
            <p:ph type="title"/>
          </p:nvPr>
        </p:nvSpPr>
        <p:spPr>
          <a:xfrm>
            <a:off x="554491" y="5444"/>
            <a:ext cx="10367962" cy="1063625"/>
          </a:xfrm>
        </p:spPr>
        <p:txBody>
          <a:bodyPr/>
          <a:lstStyle>
            <a:lvl1pPr>
              <a:defRPr sz="2800"/>
            </a:lvl1pPr>
          </a:lstStyle>
          <a:p>
            <a:r>
              <a:rPr lang="de-DE" dirty="0" smtClean="0"/>
              <a:t>Titelmasterformat durch Klicken bearbeiten</a:t>
            </a:r>
            <a:endParaRPr lang="de-DE" dirty="0"/>
          </a:p>
        </p:txBody>
      </p:sp>
      <p:sp>
        <p:nvSpPr>
          <p:cNvPr id="3" name="Rectangle 3"/>
          <p:cNvSpPr>
            <a:spLocks noGrp="1" noChangeArrowheads="1"/>
          </p:cNvSpPr>
          <p:nvPr>
            <p:ph type="dt" idx="10"/>
          </p:nvPr>
        </p:nvSpPr>
        <p:spPr/>
        <p:txBody>
          <a:bodyPr/>
          <a:lstStyle>
            <a:lvl1pPr>
              <a:defRPr/>
            </a:lvl1pPr>
          </a:lstStyle>
          <a:p>
            <a:pPr>
              <a:defRPr/>
            </a:pPr>
            <a:fld id="{1A53C799-3B96-4BDE-8D37-DAFD5701EBC6}" type="datetime1">
              <a:rPr lang="de-DE"/>
              <a:pPr>
                <a:defRPr/>
              </a:pPr>
              <a:t>14.02.2019</a:t>
            </a:fld>
            <a:endParaRPr lang="de-DE" dirty="0"/>
          </a:p>
        </p:txBody>
      </p:sp>
    </p:spTree>
    <p:extLst>
      <p:ext uri="{BB962C8B-B14F-4D97-AF65-F5344CB8AC3E}">
        <p14:creationId xmlns:p14="http://schemas.microsoft.com/office/powerpoint/2010/main" val="360661745"/>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49300" y="0"/>
            <a:ext cx="9796463" cy="1104900"/>
          </a:xfrm>
        </p:spPr>
        <p:txBody>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1728788" y="4079875"/>
            <a:ext cx="8066087" cy="183991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3"/>
          <p:cNvSpPr>
            <a:spLocks noGrp="1" noChangeArrowheads="1"/>
          </p:cNvSpPr>
          <p:nvPr>
            <p:ph type="dt" idx="10"/>
          </p:nvPr>
        </p:nvSpPr>
        <p:spPr/>
        <p:txBody>
          <a:bodyPr/>
          <a:lstStyle>
            <a:lvl1pPr>
              <a:defRPr/>
            </a:lvl1pPr>
          </a:lstStyle>
          <a:p>
            <a:pPr>
              <a:defRPr/>
            </a:pPr>
            <a:fld id="{C244A429-F145-42F6-A8A9-D8FCA300DF4A}" type="datetime1">
              <a:rPr lang="de-DE"/>
              <a:pPr>
                <a:defRPr/>
              </a:pPr>
              <a:t>14.02.2019</a:t>
            </a:fld>
            <a:endParaRPr lang="de-DE"/>
          </a:p>
        </p:txBody>
      </p:sp>
    </p:spTree>
    <p:extLst>
      <p:ext uri="{BB962C8B-B14F-4D97-AF65-F5344CB8AC3E}">
        <p14:creationId xmlns:p14="http://schemas.microsoft.com/office/powerpoint/2010/main" val="527159380"/>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bg>
      <p:bgPr>
        <a:solidFill>
          <a:schemeClr val="bg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Titel 5"/>
          <p:cNvSpPr>
            <a:spLocks noGrp="1"/>
          </p:cNvSpPr>
          <p:nvPr>
            <p:ph type="title"/>
          </p:nvPr>
        </p:nvSpPr>
        <p:spPr>
          <a:xfrm>
            <a:off x="576263" y="0"/>
            <a:ext cx="10367962" cy="1063625"/>
          </a:xfrm>
        </p:spPr>
        <p:txBody>
          <a:bodyPr/>
          <a:lstStyle/>
          <a:p>
            <a:r>
              <a:rPr lang="de-DE" dirty="0" smtClean="0"/>
              <a:t>Titelmasterformat durch Klicken bearbeiten</a:t>
            </a:r>
            <a:endParaRPr lang="de-DE" dirty="0"/>
          </a:p>
        </p:txBody>
      </p:sp>
      <p:sp>
        <p:nvSpPr>
          <p:cNvPr id="4" name="Rectangle 3"/>
          <p:cNvSpPr>
            <a:spLocks noGrp="1" noChangeArrowheads="1"/>
          </p:cNvSpPr>
          <p:nvPr>
            <p:ph type="dt" idx="10"/>
          </p:nvPr>
        </p:nvSpPr>
        <p:spPr>
          <a:ln/>
        </p:spPr>
        <p:txBody>
          <a:bodyPr/>
          <a:lstStyle>
            <a:lvl1pPr>
              <a:defRPr/>
            </a:lvl1pPr>
          </a:lstStyle>
          <a:p>
            <a:pPr>
              <a:defRPr/>
            </a:pPr>
            <a:fld id="{D5450688-8BB4-4429-B578-D0408C365F98}" type="datetime1">
              <a:rPr lang="de-DE"/>
              <a:pPr>
                <a:defRPr/>
              </a:pPr>
              <a:t>14.02.2019</a:t>
            </a:fld>
            <a:endParaRPr lang="de-DE"/>
          </a:p>
        </p:txBody>
      </p:sp>
      <p:sp>
        <p:nvSpPr>
          <p:cNvPr id="5" name="Foliennummernplatzhalter 5"/>
          <p:cNvSpPr>
            <a:spLocks noGrp="1"/>
          </p:cNvSpPr>
          <p:nvPr>
            <p:ph type="sldNum" sz="quarter" idx="11"/>
          </p:nvPr>
        </p:nvSpPr>
        <p:spPr/>
        <p:txBody>
          <a:bodyPr/>
          <a:lstStyle>
            <a:lvl1pPr>
              <a:defRPr/>
            </a:lvl1pPr>
          </a:lstStyle>
          <a:p>
            <a:pPr>
              <a:defRPr/>
            </a:pPr>
            <a:fld id="{9F9E2FC3-64E8-4B7D-BD1C-BA28AEDE545E}"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880225666"/>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solidFill>
          <a:schemeClr val="bg1"/>
        </a:solidFill>
        <a:effectLst/>
      </p:bgPr>
    </p:bg>
    <p:spTree>
      <p:nvGrpSpPr>
        <p:cNvPr id="1" name=""/>
        <p:cNvGrpSpPr/>
        <p:nvPr/>
      </p:nvGrpSpPr>
      <p:grpSpPr>
        <a:xfrm>
          <a:off x="0" y="0"/>
          <a:ext cx="0" cy="0"/>
          <a:chOff x="0" y="0"/>
          <a:chExt cx="0" cy="0"/>
        </a:xfrm>
      </p:grpSpPr>
      <p:sp>
        <p:nvSpPr>
          <p:cNvPr id="6" name="Titel 5"/>
          <p:cNvSpPr>
            <a:spLocks noGrp="1"/>
          </p:cNvSpPr>
          <p:nvPr>
            <p:ph type="title"/>
          </p:nvPr>
        </p:nvSpPr>
        <p:spPr>
          <a:xfrm>
            <a:off x="554491" y="5444"/>
            <a:ext cx="10367962" cy="1063625"/>
          </a:xfrm>
        </p:spPr>
        <p:txBody>
          <a:bodyPr/>
          <a:lstStyle>
            <a:lvl1pPr>
              <a:defRPr sz="2800"/>
            </a:lvl1pPr>
          </a:lstStyle>
          <a:p>
            <a:r>
              <a:rPr lang="de-DE" dirty="0" smtClean="0"/>
              <a:t>Titelmasterformat durch Klicken bearbeiten</a:t>
            </a:r>
            <a:endParaRPr lang="de-DE" dirty="0"/>
          </a:p>
        </p:txBody>
      </p:sp>
      <p:sp>
        <p:nvSpPr>
          <p:cNvPr id="3" name="Rectangle 3"/>
          <p:cNvSpPr>
            <a:spLocks noGrp="1" noChangeArrowheads="1"/>
          </p:cNvSpPr>
          <p:nvPr>
            <p:ph type="dt" idx="10"/>
          </p:nvPr>
        </p:nvSpPr>
        <p:spPr/>
        <p:txBody>
          <a:bodyPr/>
          <a:lstStyle>
            <a:lvl1pPr>
              <a:defRPr/>
            </a:lvl1pPr>
          </a:lstStyle>
          <a:p>
            <a:pPr>
              <a:defRPr/>
            </a:pPr>
            <a:fld id="{1A53C799-3B96-4BDE-8D37-DAFD5701EBC6}" type="datetime1">
              <a:rPr lang="de-DE"/>
              <a:pPr>
                <a:defRPr/>
              </a:pPr>
              <a:t>14.02.2019</a:t>
            </a:fld>
            <a:endParaRPr lang="de-DE" dirty="0"/>
          </a:p>
        </p:txBody>
      </p:sp>
    </p:spTree>
    <p:extLst>
      <p:ext uri="{BB962C8B-B14F-4D97-AF65-F5344CB8AC3E}">
        <p14:creationId xmlns:p14="http://schemas.microsoft.com/office/powerpoint/2010/main" val="3366472199"/>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49300" y="0"/>
            <a:ext cx="9796463" cy="1104900"/>
          </a:xfrm>
        </p:spPr>
        <p:txBody>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1728788" y="4079875"/>
            <a:ext cx="8066087" cy="183991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3"/>
          <p:cNvSpPr>
            <a:spLocks noGrp="1" noChangeArrowheads="1"/>
          </p:cNvSpPr>
          <p:nvPr>
            <p:ph type="dt" idx="10"/>
          </p:nvPr>
        </p:nvSpPr>
        <p:spPr/>
        <p:txBody>
          <a:bodyPr/>
          <a:lstStyle>
            <a:lvl1pPr>
              <a:defRPr/>
            </a:lvl1pPr>
          </a:lstStyle>
          <a:p>
            <a:pPr>
              <a:defRPr/>
            </a:pPr>
            <a:fld id="{C244A429-F145-42F6-A8A9-D8FCA300DF4A}" type="datetime1">
              <a:rPr lang="de-DE"/>
              <a:pPr>
                <a:defRPr/>
              </a:pPr>
              <a:t>14.02.2019</a:t>
            </a:fld>
            <a:endParaRPr lang="de-DE"/>
          </a:p>
        </p:txBody>
      </p:sp>
    </p:spTree>
    <p:extLst>
      <p:ext uri="{BB962C8B-B14F-4D97-AF65-F5344CB8AC3E}">
        <p14:creationId xmlns:p14="http://schemas.microsoft.com/office/powerpoint/2010/main" val="2289589732"/>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p:bg>
      <p:bgPr>
        <a:solidFill>
          <a:schemeClr val="bg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Titel 5"/>
          <p:cNvSpPr>
            <a:spLocks noGrp="1"/>
          </p:cNvSpPr>
          <p:nvPr>
            <p:ph type="title"/>
          </p:nvPr>
        </p:nvSpPr>
        <p:spPr>
          <a:xfrm>
            <a:off x="576263" y="0"/>
            <a:ext cx="10367962" cy="1063625"/>
          </a:xfrm>
        </p:spPr>
        <p:txBody>
          <a:bodyPr/>
          <a:lstStyle/>
          <a:p>
            <a:r>
              <a:rPr lang="de-DE" dirty="0" smtClean="0"/>
              <a:t>Titelmasterformat durch Klicken bearbeiten</a:t>
            </a:r>
            <a:endParaRPr lang="de-DE" dirty="0"/>
          </a:p>
        </p:txBody>
      </p:sp>
      <p:sp>
        <p:nvSpPr>
          <p:cNvPr id="4" name="Rectangle 3"/>
          <p:cNvSpPr>
            <a:spLocks noGrp="1" noChangeArrowheads="1"/>
          </p:cNvSpPr>
          <p:nvPr>
            <p:ph type="dt" idx="10"/>
          </p:nvPr>
        </p:nvSpPr>
        <p:spPr>
          <a:ln/>
        </p:spPr>
        <p:txBody>
          <a:bodyPr/>
          <a:lstStyle>
            <a:lvl1pPr>
              <a:defRPr/>
            </a:lvl1pPr>
          </a:lstStyle>
          <a:p>
            <a:pPr>
              <a:defRPr/>
            </a:pPr>
            <a:fld id="{D5450688-8BB4-4429-B578-D0408C365F98}" type="datetime1">
              <a:rPr lang="de-DE"/>
              <a:pPr>
                <a:defRPr/>
              </a:pPr>
              <a:t>14.02.2019</a:t>
            </a:fld>
            <a:endParaRPr lang="de-DE"/>
          </a:p>
        </p:txBody>
      </p:sp>
      <p:sp>
        <p:nvSpPr>
          <p:cNvPr id="5" name="Foliennummernplatzhalter 5"/>
          <p:cNvSpPr>
            <a:spLocks noGrp="1"/>
          </p:cNvSpPr>
          <p:nvPr>
            <p:ph type="sldNum" sz="quarter" idx="11"/>
          </p:nvPr>
        </p:nvSpPr>
        <p:spPr/>
        <p:txBody>
          <a:bodyPr/>
          <a:lstStyle>
            <a:lvl1pPr>
              <a:defRPr/>
            </a:lvl1pPr>
          </a:lstStyle>
          <a:p>
            <a:pPr>
              <a:defRPr/>
            </a:pPr>
            <a:fld id="{9F9E2FC3-64E8-4B7D-BD1C-BA28AEDE545E}"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2437315543"/>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solidFill>
          <a:schemeClr val="bg1"/>
        </a:solidFill>
        <a:effectLst/>
      </p:bgPr>
    </p:bg>
    <p:spTree>
      <p:nvGrpSpPr>
        <p:cNvPr id="1" name=""/>
        <p:cNvGrpSpPr/>
        <p:nvPr/>
      </p:nvGrpSpPr>
      <p:grpSpPr>
        <a:xfrm>
          <a:off x="0" y="0"/>
          <a:ext cx="0" cy="0"/>
          <a:chOff x="0" y="0"/>
          <a:chExt cx="0" cy="0"/>
        </a:xfrm>
      </p:grpSpPr>
      <p:sp>
        <p:nvSpPr>
          <p:cNvPr id="6" name="Titel 5"/>
          <p:cNvSpPr>
            <a:spLocks noGrp="1"/>
          </p:cNvSpPr>
          <p:nvPr>
            <p:ph type="title"/>
          </p:nvPr>
        </p:nvSpPr>
        <p:spPr>
          <a:xfrm>
            <a:off x="554491" y="5444"/>
            <a:ext cx="10367962" cy="1063625"/>
          </a:xfrm>
        </p:spPr>
        <p:txBody>
          <a:bodyPr/>
          <a:lstStyle>
            <a:lvl1pPr>
              <a:defRPr sz="2800"/>
            </a:lvl1pPr>
          </a:lstStyle>
          <a:p>
            <a:r>
              <a:rPr lang="de-DE" dirty="0" smtClean="0"/>
              <a:t>Titelmasterformat durch Klicken bearbeiten</a:t>
            </a:r>
            <a:endParaRPr lang="de-DE" dirty="0"/>
          </a:p>
        </p:txBody>
      </p:sp>
      <p:sp>
        <p:nvSpPr>
          <p:cNvPr id="3" name="Rectangle 3"/>
          <p:cNvSpPr>
            <a:spLocks noGrp="1" noChangeArrowheads="1"/>
          </p:cNvSpPr>
          <p:nvPr>
            <p:ph type="dt" idx="10"/>
          </p:nvPr>
        </p:nvSpPr>
        <p:spPr/>
        <p:txBody>
          <a:bodyPr/>
          <a:lstStyle>
            <a:lvl1pPr>
              <a:defRPr/>
            </a:lvl1pPr>
          </a:lstStyle>
          <a:p>
            <a:pPr>
              <a:defRPr/>
            </a:pPr>
            <a:fld id="{1A53C799-3B96-4BDE-8D37-DAFD5701EBC6}" type="datetime1">
              <a:rPr lang="de-DE"/>
              <a:pPr>
                <a:defRPr/>
              </a:pPr>
              <a:t>14.02.2019</a:t>
            </a:fld>
            <a:endParaRPr lang="de-DE" dirty="0"/>
          </a:p>
        </p:txBody>
      </p:sp>
    </p:spTree>
    <p:extLst>
      <p:ext uri="{BB962C8B-B14F-4D97-AF65-F5344CB8AC3E}">
        <p14:creationId xmlns:p14="http://schemas.microsoft.com/office/powerpoint/2010/main" val="2914769952"/>
      </p:ext>
    </p:extLst>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49300" y="0"/>
            <a:ext cx="9796463" cy="1104900"/>
          </a:xfrm>
        </p:spPr>
        <p:txBody>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1728788" y="4079875"/>
            <a:ext cx="8066087" cy="183991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3"/>
          <p:cNvSpPr>
            <a:spLocks noGrp="1" noChangeArrowheads="1"/>
          </p:cNvSpPr>
          <p:nvPr>
            <p:ph type="dt" idx="10"/>
          </p:nvPr>
        </p:nvSpPr>
        <p:spPr/>
        <p:txBody>
          <a:bodyPr/>
          <a:lstStyle>
            <a:lvl1pPr>
              <a:defRPr/>
            </a:lvl1pPr>
          </a:lstStyle>
          <a:p>
            <a:pPr>
              <a:defRPr/>
            </a:pPr>
            <a:fld id="{C244A429-F145-42F6-A8A9-D8FCA300DF4A}" type="datetime1">
              <a:rPr lang="de-DE"/>
              <a:pPr>
                <a:defRPr/>
              </a:pPr>
              <a:t>14.02.2019</a:t>
            </a:fld>
            <a:endParaRPr lang="de-DE"/>
          </a:p>
        </p:txBody>
      </p:sp>
    </p:spTree>
    <p:extLst>
      <p:ext uri="{BB962C8B-B14F-4D97-AF65-F5344CB8AC3E}">
        <p14:creationId xmlns:p14="http://schemas.microsoft.com/office/powerpoint/2010/main" val="330502774"/>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bg>
      <p:bgPr>
        <a:solidFill>
          <a:schemeClr val="bg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Titel 5"/>
          <p:cNvSpPr>
            <a:spLocks noGrp="1"/>
          </p:cNvSpPr>
          <p:nvPr>
            <p:ph type="title"/>
          </p:nvPr>
        </p:nvSpPr>
        <p:spPr>
          <a:xfrm>
            <a:off x="576263" y="0"/>
            <a:ext cx="10367962" cy="1063625"/>
          </a:xfrm>
        </p:spPr>
        <p:txBody>
          <a:bodyPr/>
          <a:lstStyle/>
          <a:p>
            <a:r>
              <a:rPr lang="de-DE" dirty="0" smtClean="0"/>
              <a:t>Titelmasterformat durch Klicken bearbeiten</a:t>
            </a:r>
            <a:endParaRPr lang="de-DE" dirty="0"/>
          </a:p>
        </p:txBody>
      </p:sp>
      <p:sp>
        <p:nvSpPr>
          <p:cNvPr id="4" name="Rectangle 3"/>
          <p:cNvSpPr>
            <a:spLocks noGrp="1" noChangeArrowheads="1"/>
          </p:cNvSpPr>
          <p:nvPr>
            <p:ph type="dt" idx="10"/>
          </p:nvPr>
        </p:nvSpPr>
        <p:spPr>
          <a:ln/>
        </p:spPr>
        <p:txBody>
          <a:bodyPr/>
          <a:lstStyle>
            <a:lvl1pPr>
              <a:defRPr/>
            </a:lvl1pPr>
          </a:lstStyle>
          <a:p>
            <a:pPr>
              <a:defRPr/>
            </a:pPr>
            <a:fld id="{D5450688-8BB4-4429-B578-D0408C365F98}" type="datetime1">
              <a:rPr lang="de-DE"/>
              <a:pPr>
                <a:defRPr/>
              </a:pPr>
              <a:t>14.02.2019</a:t>
            </a:fld>
            <a:endParaRPr lang="de-DE"/>
          </a:p>
        </p:txBody>
      </p:sp>
      <p:sp>
        <p:nvSpPr>
          <p:cNvPr id="5" name="Foliennummernplatzhalter 5"/>
          <p:cNvSpPr>
            <a:spLocks noGrp="1"/>
          </p:cNvSpPr>
          <p:nvPr>
            <p:ph type="sldNum" sz="quarter" idx="11"/>
          </p:nvPr>
        </p:nvSpPr>
        <p:spPr/>
        <p:txBody>
          <a:bodyPr/>
          <a:lstStyle>
            <a:lvl1pPr>
              <a:defRPr/>
            </a:lvl1pPr>
          </a:lstStyle>
          <a:p>
            <a:pPr>
              <a:defRPr/>
            </a:pPr>
            <a:fld id="{9F9E2FC3-64E8-4B7D-BD1C-BA28AEDE545E}"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1708451070"/>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Inhalt">
    <p:bg>
      <p:bgPr>
        <a:solidFill>
          <a:schemeClr val="bg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Titel 5"/>
          <p:cNvSpPr>
            <a:spLocks noGrp="1"/>
          </p:cNvSpPr>
          <p:nvPr>
            <p:ph type="title"/>
          </p:nvPr>
        </p:nvSpPr>
        <p:spPr>
          <a:xfrm>
            <a:off x="576263" y="0"/>
            <a:ext cx="10367962" cy="1063625"/>
          </a:xfrm>
        </p:spPr>
        <p:txBody>
          <a:bodyPr/>
          <a:lstStyle/>
          <a:p>
            <a:r>
              <a:rPr lang="de-DE" dirty="0" smtClean="0"/>
              <a:t>Titelmasterformat durch Klicken bearbeiten</a:t>
            </a:r>
            <a:endParaRPr lang="de-DE" dirty="0"/>
          </a:p>
        </p:txBody>
      </p:sp>
      <p:sp>
        <p:nvSpPr>
          <p:cNvPr id="4" name="Rectangle 3"/>
          <p:cNvSpPr>
            <a:spLocks noGrp="1" noChangeArrowheads="1"/>
          </p:cNvSpPr>
          <p:nvPr>
            <p:ph type="dt" idx="10"/>
          </p:nvPr>
        </p:nvSpPr>
        <p:spPr>
          <a:ln/>
        </p:spPr>
        <p:txBody>
          <a:bodyPr/>
          <a:lstStyle>
            <a:lvl1pPr>
              <a:defRPr/>
            </a:lvl1pPr>
          </a:lstStyle>
          <a:p>
            <a:pPr>
              <a:defRPr/>
            </a:pPr>
            <a:fld id="{D5450688-8BB4-4429-B578-D0408C365F98}" type="datetime1">
              <a:rPr lang="de-DE"/>
              <a:pPr>
                <a:defRPr/>
              </a:pPr>
              <a:t>14.02.2019</a:t>
            </a:fld>
            <a:endParaRPr lang="de-DE"/>
          </a:p>
        </p:txBody>
      </p:sp>
      <p:sp>
        <p:nvSpPr>
          <p:cNvPr id="5" name="Foliennummernplatzhalter 5"/>
          <p:cNvSpPr>
            <a:spLocks noGrp="1"/>
          </p:cNvSpPr>
          <p:nvPr>
            <p:ph type="sldNum" sz="quarter" idx="11"/>
          </p:nvPr>
        </p:nvSpPr>
        <p:spPr/>
        <p:txBody>
          <a:bodyPr/>
          <a:lstStyle>
            <a:lvl1pPr>
              <a:defRPr/>
            </a:lvl1pPr>
          </a:lstStyle>
          <a:p>
            <a:pPr>
              <a:defRPr/>
            </a:pPr>
            <a:fld id="{9F9E2FC3-64E8-4B7D-BD1C-BA28AEDE545E}"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1434481787"/>
      </p:ext>
    </p:extLst>
  </p:cSld>
  <p:clrMapOvr>
    <a:masterClrMapping/>
  </p:clrMapOv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solidFill>
          <a:schemeClr val="bg1"/>
        </a:solidFill>
        <a:effectLst/>
      </p:bgPr>
    </p:bg>
    <p:spTree>
      <p:nvGrpSpPr>
        <p:cNvPr id="1" name=""/>
        <p:cNvGrpSpPr/>
        <p:nvPr/>
      </p:nvGrpSpPr>
      <p:grpSpPr>
        <a:xfrm>
          <a:off x="0" y="0"/>
          <a:ext cx="0" cy="0"/>
          <a:chOff x="0" y="0"/>
          <a:chExt cx="0" cy="0"/>
        </a:xfrm>
      </p:grpSpPr>
      <p:sp>
        <p:nvSpPr>
          <p:cNvPr id="6" name="Titel 5"/>
          <p:cNvSpPr>
            <a:spLocks noGrp="1"/>
          </p:cNvSpPr>
          <p:nvPr>
            <p:ph type="title"/>
          </p:nvPr>
        </p:nvSpPr>
        <p:spPr>
          <a:xfrm>
            <a:off x="554491" y="5444"/>
            <a:ext cx="10367962" cy="1063625"/>
          </a:xfrm>
        </p:spPr>
        <p:txBody>
          <a:bodyPr/>
          <a:lstStyle>
            <a:lvl1pPr>
              <a:defRPr sz="2800"/>
            </a:lvl1pPr>
          </a:lstStyle>
          <a:p>
            <a:r>
              <a:rPr lang="de-DE" dirty="0" smtClean="0"/>
              <a:t>Titelmasterformat durch Klicken bearbeiten</a:t>
            </a:r>
            <a:endParaRPr lang="de-DE" dirty="0"/>
          </a:p>
        </p:txBody>
      </p:sp>
      <p:sp>
        <p:nvSpPr>
          <p:cNvPr id="3" name="Rectangle 3"/>
          <p:cNvSpPr>
            <a:spLocks noGrp="1" noChangeArrowheads="1"/>
          </p:cNvSpPr>
          <p:nvPr>
            <p:ph type="dt" idx="10"/>
          </p:nvPr>
        </p:nvSpPr>
        <p:spPr/>
        <p:txBody>
          <a:bodyPr/>
          <a:lstStyle>
            <a:lvl1pPr>
              <a:defRPr/>
            </a:lvl1pPr>
          </a:lstStyle>
          <a:p>
            <a:pPr>
              <a:defRPr/>
            </a:pPr>
            <a:fld id="{1A53C799-3B96-4BDE-8D37-DAFD5701EBC6}" type="datetime1">
              <a:rPr lang="de-DE"/>
              <a:pPr>
                <a:defRPr/>
              </a:pPr>
              <a:t>14.02.2019</a:t>
            </a:fld>
            <a:endParaRPr lang="de-DE" dirty="0"/>
          </a:p>
        </p:txBody>
      </p:sp>
    </p:spTree>
    <p:extLst>
      <p:ext uri="{BB962C8B-B14F-4D97-AF65-F5344CB8AC3E}">
        <p14:creationId xmlns:p14="http://schemas.microsoft.com/office/powerpoint/2010/main" val="4180659603"/>
      </p:ext>
    </p:extLst>
  </p:cSld>
  <p:clrMapOvr>
    <a:masterClrMapping/>
  </p:clrMapOv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9300" y="0"/>
            <a:ext cx="9796463" cy="1104900"/>
          </a:xfrm>
        </p:spPr>
        <p:txBody>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1728788" y="4079875"/>
            <a:ext cx="8066087" cy="183991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3"/>
          <p:cNvSpPr>
            <a:spLocks noGrp="1" noChangeArrowheads="1"/>
          </p:cNvSpPr>
          <p:nvPr>
            <p:ph type="dt" idx="10"/>
          </p:nvPr>
        </p:nvSpPr>
        <p:spPr/>
        <p:txBody>
          <a:bodyPr/>
          <a:lstStyle>
            <a:lvl1pPr>
              <a:defRPr/>
            </a:lvl1pPr>
          </a:lstStyle>
          <a:p>
            <a:pPr>
              <a:defRPr/>
            </a:pPr>
            <a:fld id="{1E7E14A9-BDEA-4524-9E2F-9AE02DD839DA}" type="datetime1">
              <a:rPr lang="de-DE"/>
              <a:pPr>
                <a:defRPr/>
              </a:pPr>
              <a:t>14.02.2019</a:t>
            </a:fld>
            <a:endParaRPr lang="de-DE"/>
          </a:p>
        </p:txBody>
      </p:sp>
    </p:spTree>
    <p:extLst>
      <p:ext uri="{BB962C8B-B14F-4D97-AF65-F5344CB8AC3E}">
        <p14:creationId xmlns:p14="http://schemas.microsoft.com/office/powerpoint/2010/main" val="424302579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und Inhalt">
    <p:bg>
      <p:bgPr>
        <a:solidFill>
          <a:schemeClr val="bg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Titel 5"/>
          <p:cNvSpPr>
            <a:spLocks noGrp="1"/>
          </p:cNvSpPr>
          <p:nvPr>
            <p:ph type="title"/>
          </p:nvPr>
        </p:nvSpPr>
        <p:spPr>
          <a:xfrm>
            <a:off x="576263" y="0"/>
            <a:ext cx="10367962" cy="1063625"/>
          </a:xfrm>
        </p:spPr>
        <p:txBody>
          <a:bodyPr/>
          <a:lstStyle/>
          <a:p>
            <a:r>
              <a:rPr lang="de-DE" dirty="0" smtClean="0"/>
              <a:t>Titelmasterformat durch Klicken bearbeiten</a:t>
            </a:r>
            <a:endParaRPr lang="de-DE" dirty="0"/>
          </a:p>
        </p:txBody>
      </p:sp>
      <p:sp>
        <p:nvSpPr>
          <p:cNvPr id="4" name="Rectangle 3"/>
          <p:cNvSpPr>
            <a:spLocks noGrp="1" noChangeArrowheads="1"/>
          </p:cNvSpPr>
          <p:nvPr>
            <p:ph type="dt" idx="10"/>
          </p:nvPr>
        </p:nvSpPr>
        <p:spPr>
          <a:ln/>
        </p:spPr>
        <p:txBody>
          <a:bodyPr/>
          <a:lstStyle>
            <a:lvl1pPr>
              <a:defRPr/>
            </a:lvl1pPr>
          </a:lstStyle>
          <a:p>
            <a:pPr>
              <a:defRPr/>
            </a:pPr>
            <a:fld id="{45C151AB-3533-4069-96F1-4DF7D8E4E68F}" type="datetime1">
              <a:rPr lang="de-DE"/>
              <a:pPr>
                <a:defRPr/>
              </a:pPr>
              <a:t>14.02.2019</a:t>
            </a:fld>
            <a:endParaRPr lang="de-DE"/>
          </a:p>
        </p:txBody>
      </p:sp>
      <p:sp>
        <p:nvSpPr>
          <p:cNvPr id="5" name="Foliennummernplatzhalter 5"/>
          <p:cNvSpPr>
            <a:spLocks noGrp="1"/>
          </p:cNvSpPr>
          <p:nvPr>
            <p:ph type="sldNum" sz="quarter" idx="11"/>
          </p:nvPr>
        </p:nvSpPr>
        <p:spPr/>
        <p:txBody>
          <a:bodyPr/>
          <a:lstStyle>
            <a:lvl1pPr>
              <a:defRPr/>
            </a:lvl1pPr>
          </a:lstStyle>
          <a:p>
            <a:pPr>
              <a:defRPr/>
            </a:pPr>
            <a:fld id="{E223A4B1-7074-43D6-981A-F5C07F058A6C}"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280355732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6" name="Titel 5"/>
          <p:cNvSpPr>
            <a:spLocks noGrp="1"/>
          </p:cNvSpPr>
          <p:nvPr>
            <p:ph type="title"/>
          </p:nvPr>
        </p:nvSpPr>
        <p:spPr>
          <a:xfrm>
            <a:off x="554491" y="5444"/>
            <a:ext cx="10367962" cy="1063625"/>
          </a:xfrm>
        </p:spPr>
        <p:txBody>
          <a:bodyPr/>
          <a:lstStyle>
            <a:lvl1pPr>
              <a:defRPr sz="2800"/>
            </a:lvl1pPr>
          </a:lstStyle>
          <a:p>
            <a:r>
              <a:rPr lang="de-DE" dirty="0" smtClean="0"/>
              <a:t>Titelmasterformat durch Klicken bearbeiten</a:t>
            </a:r>
            <a:endParaRPr lang="de-DE" dirty="0"/>
          </a:p>
        </p:txBody>
      </p:sp>
      <p:sp>
        <p:nvSpPr>
          <p:cNvPr id="3" name="Rectangle 3"/>
          <p:cNvSpPr>
            <a:spLocks noGrp="1" noChangeArrowheads="1"/>
          </p:cNvSpPr>
          <p:nvPr>
            <p:ph type="dt" idx="10"/>
          </p:nvPr>
        </p:nvSpPr>
        <p:spPr/>
        <p:txBody>
          <a:bodyPr/>
          <a:lstStyle>
            <a:lvl1pPr>
              <a:defRPr/>
            </a:lvl1pPr>
          </a:lstStyle>
          <a:p>
            <a:pPr>
              <a:defRPr/>
            </a:pPr>
            <a:fld id="{A89F28F8-38F2-435C-AA88-54917BA77DDE}" type="datetime1">
              <a:rPr lang="de-DE"/>
              <a:pPr>
                <a:defRPr/>
              </a:pPr>
              <a:t>14.02.2019</a:t>
            </a:fld>
            <a:endParaRPr lang="de-DE" dirty="0"/>
          </a:p>
        </p:txBody>
      </p:sp>
    </p:spTree>
    <p:extLst>
      <p:ext uri="{BB962C8B-B14F-4D97-AF65-F5344CB8AC3E}">
        <p14:creationId xmlns:p14="http://schemas.microsoft.com/office/powerpoint/2010/main" val="130542341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9300" y="0"/>
            <a:ext cx="9796463" cy="1104900"/>
          </a:xfrm>
        </p:spPr>
        <p:txBody>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1728788" y="4079875"/>
            <a:ext cx="8066087" cy="183991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37350087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Titel 5"/>
          <p:cNvSpPr>
            <a:spLocks noGrp="1"/>
          </p:cNvSpPr>
          <p:nvPr>
            <p:ph type="title"/>
          </p:nvPr>
        </p:nvSpPr>
        <p:spPr>
          <a:xfrm>
            <a:off x="576263" y="0"/>
            <a:ext cx="10367962" cy="1063625"/>
          </a:xfrm>
        </p:spPr>
        <p:txBody>
          <a:bodyPr/>
          <a:lstStyle/>
          <a:p>
            <a:r>
              <a:rPr lang="de-DE" dirty="0" smtClean="0"/>
              <a:t>Titelmasterformat durch Klicken bearbeiten</a:t>
            </a:r>
            <a:endParaRPr lang="de-DE" dirty="0"/>
          </a:p>
        </p:txBody>
      </p:sp>
      <p:sp>
        <p:nvSpPr>
          <p:cNvPr id="7" name="Foliennummernplatzhalter 3"/>
          <p:cNvSpPr txBox="1">
            <a:spLocks/>
          </p:cNvSpPr>
          <p:nvPr userDrawn="1"/>
        </p:nvSpPr>
        <p:spPr>
          <a:xfrm>
            <a:off x="8804425" y="6802888"/>
            <a:ext cx="2689225" cy="384175"/>
          </a:xfrm>
          <a:prstGeom prst="rect">
            <a:avLst/>
          </a:prstGeom>
        </p:spPr>
        <p:txBody>
          <a:bodyPr/>
          <a:lstStyle>
            <a:defPPr>
              <a:defRPr lang="en-GB"/>
            </a:defPPr>
            <a:lvl1pPr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1pPr>
            <a:lvl2pPr marL="742950" indent="-28575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2pPr>
            <a:lvl3pPr marL="11430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3pPr>
            <a:lvl4pPr marL="16002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4pPr>
            <a:lvl5pPr marL="20574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5pPr>
            <a:lvl6pPr marL="2286000" algn="l" defTabSz="914400" rtl="0" eaLnBrk="1" latinLnBrk="0" hangingPunct="1">
              <a:defRPr kern="1200">
                <a:solidFill>
                  <a:schemeClr val="bg1"/>
                </a:solidFill>
                <a:latin typeface="Arial" charset="0"/>
                <a:ea typeface="Arial Unicode MS" pitchFamily="34" charset="-128"/>
                <a:cs typeface="Arial Unicode MS" pitchFamily="34" charset="-128"/>
              </a:defRPr>
            </a:lvl6pPr>
            <a:lvl7pPr marL="2743200" algn="l" defTabSz="914400" rtl="0" eaLnBrk="1" latinLnBrk="0" hangingPunct="1">
              <a:defRPr kern="1200">
                <a:solidFill>
                  <a:schemeClr val="bg1"/>
                </a:solidFill>
                <a:latin typeface="Arial" charset="0"/>
                <a:ea typeface="Arial Unicode MS" pitchFamily="34" charset="-128"/>
                <a:cs typeface="Arial Unicode MS" pitchFamily="34" charset="-128"/>
              </a:defRPr>
            </a:lvl7pPr>
            <a:lvl8pPr marL="3200400" algn="l" defTabSz="914400" rtl="0" eaLnBrk="1" latinLnBrk="0" hangingPunct="1">
              <a:defRPr kern="1200">
                <a:solidFill>
                  <a:schemeClr val="bg1"/>
                </a:solidFill>
                <a:latin typeface="Arial" charset="0"/>
                <a:ea typeface="Arial Unicode MS" pitchFamily="34" charset="-128"/>
                <a:cs typeface="Arial Unicode MS" pitchFamily="34" charset="-128"/>
              </a:defRPr>
            </a:lvl8pPr>
            <a:lvl9pPr marL="3657600" algn="l" defTabSz="914400" rtl="0" eaLnBrk="1" latinLnBrk="0" hangingPunct="1">
              <a:defRPr kern="1200">
                <a:solidFill>
                  <a:schemeClr val="bg1"/>
                </a:solidFill>
                <a:latin typeface="Arial" charset="0"/>
                <a:ea typeface="Arial Unicode MS" pitchFamily="34" charset="-128"/>
                <a:cs typeface="Arial Unicode MS" pitchFamily="34" charset="-128"/>
              </a:defRPr>
            </a:lvl9pPr>
          </a:lstStyle>
          <a:p>
            <a:fld id="{2CE6C70D-8DB1-4016-8AE4-022505C40E09}" type="slidenum">
              <a:rPr lang="de-DE" smtClean="0">
                <a:solidFill>
                  <a:srgbClr val="FFFFFF"/>
                </a:solidFill>
              </a:rPr>
              <a:pPr/>
              <a:t>‹Nr.›</a:t>
            </a:fld>
            <a:endParaRPr lang="de-DE" dirty="0">
              <a:solidFill>
                <a:srgbClr val="FFFFFF"/>
              </a:solidFill>
            </a:endParaRPr>
          </a:p>
        </p:txBody>
      </p:sp>
    </p:spTree>
    <p:extLst>
      <p:ext uri="{BB962C8B-B14F-4D97-AF65-F5344CB8AC3E}">
        <p14:creationId xmlns:p14="http://schemas.microsoft.com/office/powerpoint/2010/main" val="32020137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solidFill>
          <a:schemeClr val="bg1"/>
        </a:solidFill>
        <a:effectLst/>
      </p:bgPr>
    </p:bg>
    <p:spTree>
      <p:nvGrpSpPr>
        <p:cNvPr id="1" name=""/>
        <p:cNvGrpSpPr/>
        <p:nvPr/>
      </p:nvGrpSpPr>
      <p:grpSpPr>
        <a:xfrm>
          <a:off x="0" y="0"/>
          <a:ext cx="0" cy="0"/>
          <a:chOff x="0" y="0"/>
          <a:chExt cx="0" cy="0"/>
        </a:xfrm>
      </p:grpSpPr>
      <p:sp>
        <p:nvSpPr>
          <p:cNvPr id="6" name="Titel 5"/>
          <p:cNvSpPr>
            <a:spLocks noGrp="1"/>
          </p:cNvSpPr>
          <p:nvPr>
            <p:ph type="title"/>
          </p:nvPr>
        </p:nvSpPr>
        <p:spPr>
          <a:xfrm>
            <a:off x="554491" y="5444"/>
            <a:ext cx="10367962" cy="1063625"/>
          </a:xfrm>
        </p:spPr>
        <p:txBody>
          <a:bodyPr/>
          <a:lstStyle>
            <a:lvl1pPr>
              <a:defRPr sz="2800"/>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75842980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9300" y="0"/>
            <a:ext cx="9796463" cy="1104900"/>
          </a:xfrm>
        </p:spPr>
        <p:txBody>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1728788" y="4079875"/>
            <a:ext cx="8066087" cy="183991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410385504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Titel 5"/>
          <p:cNvSpPr>
            <a:spLocks noGrp="1"/>
          </p:cNvSpPr>
          <p:nvPr>
            <p:ph type="title"/>
          </p:nvPr>
        </p:nvSpPr>
        <p:spPr>
          <a:xfrm>
            <a:off x="576263" y="0"/>
            <a:ext cx="10367962" cy="1063625"/>
          </a:xfrm>
        </p:spPr>
        <p:txBody>
          <a:bodyPr/>
          <a:lstStyle/>
          <a:p>
            <a:r>
              <a:rPr lang="de-DE" dirty="0" smtClean="0"/>
              <a:t>Titelmasterformat durch Klicken bearbeiten</a:t>
            </a:r>
            <a:endParaRPr lang="de-DE" dirty="0"/>
          </a:p>
        </p:txBody>
      </p:sp>
      <p:sp>
        <p:nvSpPr>
          <p:cNvPr id="7" name="Foliennummernplatzhalter 3"/>
          <p:cNvSpPr txBox="1">
            <a:spLocks/>
          </p:cNvSpPr>
          <p:nvPr userDrawn="1"/>
        </p:nvSpPr>
        <p:spPr>
          <a:xfrm>
            <a:off x="8804425" y="6802888"/>
            <a:ext cx="2689225" cy="384175"/>
          </a:xfrm>
          <a:prstGeom prst="rect">
            <a:avLst/>
          </a:prstGeom>
        </p:spPr>
        <p:txBody>
          <a:bodyPr/>
          <a:lstStyle>
            <a:defPPr>
              <a:defRPr lang="en-GB"/>
            </a:defPPr>
            <a:lvl1pPr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1pPr>
            <a:lvl2pPr marL="742950" indent="-28575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2pPr>
            <a:lvl3pPr marL="11430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3pPr>
            <a:lvl4pPr marL="16002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4pPr>
            <a:lvl5pPr marL="20574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5pPr>
            <a:lvl6pPr marL="2286000" algn="l" defTabSz="914400" rtl="0" eaLnBrk="1" latinLnBrk="0" hangingPunct="1">
              <a:defRPr kern="1200">
                <a:solidFill>
                  <a:schemeClr val="bg1"/>
                </a:solidFill>
                <a:latin typeface="Arial" charset="0"/>
                <a:ea typeface="Arial Unicode MS" pitchFamily="34" charset="-128"/>
                <a:cs typeface="Arial Unicode MS" pitchFamily="34" charset="-128"/>
              </a:defRPr>
            </a:lvl6pPr>
            <a:lvl7pPr marL="2743200" algn="l" defTabSz="914400" rtl="0" eaLnBrk="1" latinLnBrk="0" hangingPunct="1">
              <a:defRPr kern="1200">
                <a:solidFill>
                  <a:schemeClr val="bg1"/>
                </a:solidFill>
                <a:latin typeface="Arial" charset="0"/>
                <a:ea typeface="Arial Unicode MS" pitchFamily="34" charset="-128"/>
                <a:cs typeface="Arial Unicode MS" pitchFamily="34" charset="-128"/>
              </a:defRPr>
            </a:lvl7pPr>
            <a:lvl8pPr marL="3200400" algn="l" defTabSz="914400" rtl="0" eaLnBrk="1" latinLnBrk="0" hangingPunct="1">
              <a:defRPr kern="1200">
                <a:solidFill>
                  <a:schemeClr val="bg1"/>
                </a:solidFill>
                <a:latin typeface="Arial" charset="0"/>
                <a:ea typeface="Arial Unicode MS" pitchFamily="34" charset="-128"/>
                <a:cs typeface="Arial Unicode MS" pitchFamily="34" charset="-128"/>
              </a:defRPr>
            </a:lvl8pPr>
            <a:lvl9pPr marL="3657600" algn="l" defTabSz="914400" rtl="0" eaLnBrk="1" latinLnBrk="0" hangingPunct="1">
              <a:defRPr kern="1200">
                <a:solidFill>
                  <a:schemeClr val="bg1"/>
                </a:solidFill>
                <a:latin typeface="Arial" charset="0"/>
                <a:ea typeface="Arial Unicode MS" pitchFamily="34" charset="-128"/>
                <a:cs typeface="Arial Unicode MS" pitchFamily="34" charset="-128"/>
              </a:defRPr>
            </a:lvl9pPr>
          </a:lstStyle>
          <a:p>
            <a:fld id="{2CE6C70D-8DB1-4016-8AE4-022505C40E09}" type="slidenum">
              <a:rPr lang="de-DE" smtClean="0">
                <a:solidFill>
                  <a:srgbClr val="FFFFFF"/>
                </a:solidFill>
              </a:rPr>
              <a:pPr/>
              <a:t>‹Nr.›</a:t>
            </a:fld>
            <a:endParaRPr lang="de-DE" dirty="0">
              <a:solidFill>
                <a:srgbClr val="FFFFFF"/>
              </a:solidFill>
            </a:endParaRPr>
          </a:p>
        </p:txBody>
      </p:sp>
    </p:spTree>
    <p:extLst>
      <p:ext uri="{BB962C8B-B14F-4D97-AF65-F5344CB8AC3E}">
        <p14:creationId xmlns:p14="http://schemas.microsoft.com/office/powerpoint/2010/main" val="161794104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solidFill>
          <a:schemeClr val="bg1"/>
        </a:solidFill>
        <a:effectLst/>
      </p:bgPr>
    </p:bg>
    <p:spTree>
      <p:nvGrpSpPr>
        <p:cNvPr id="1" name=""/>
        <p:cNvGrpSpPr/>
        <p:nvPr/>
      </p:nvGrpSpPr>
      <p:grpSpPr>
        <a:xfrm>
          <a:off x="0" y="0"/>
          <a:ext cx="0" cy="0"/>
          <a:chOff x="0" y="0"/>
          <a:chExt cx="0" cy="0"/>
        </a:xfrm>
      </p:grpSpPr>
      <p:sp>
        <p:nvSpPr>
          <p:cNvPr id="6" name="Titel 5"/>
          <p:cNvSpPr>
            <a:spLocks noGrp="1"/>
          </p:cNvSpPr>
          <p:nvPr>
            <p:ph type="title"/>
          </p:nvPr>
        </p:nvSpPr>
        <p:spPr>
          <a:xfrm>
            <a:off x="554491" y="5444"/>
            <a:ext cx="10367962" cy="1063625"/>
          </a:xfrm>
        </p:spPr>
        <p:txBody>
          <a:bodyPr/>
          <a:lstStyle>
            <a:lvl1pPr>
              <a:defRPr sz="2800"/>
            </a:lvl1pPr>
          </a:lstStyle>
          <a:p>
            <a:r>
              <a:rPr lang="de-DE" dirty="0" smtClean="0"/>
              <a:t>Titelmasterformat durch Klicken bearbeiten</a:t>
            </a:r>
            <a:endParaRPr lang="de-DE" dirty="0"/>
          </a:p>
        </p:txBody>
      </p:sp>
      <p:sp>
        <p:nvSpPr>
          <p:cNvPr id="3" name="Rectangle 3"/>
          <p:cNvSpPr>
            <a:spLocks noGrp="1" noChangeArrowheads="1"/>
          </p:cNvSpPr>
          <p:nvPr>
            <p:ph type="dt" idx="10"/>
          </p:nvPr>
        </p:nvSpPr>
        <p:spPr/>
        <p:txBody>
          <a:bodyPr/>
          <a:lstStyle>
            <a:lvl1pPr>
              <a:defRPr/>
            </a:lvl1pPr>
          </a:lstStyle>
          <a:p>
            <a:pPr>
              <a:defRPr/>
            </a:pPr>
            <a:fld id="{1A53C799-3B96-4BDE-8D37-DAFD5701EBC6}" type="datetime1">
              <a:rPr lang="de-DE"/>
              <a:pPr>
                <a:defRPr/>
              </a:pPr>
              <a:t>14.02.2019</a:t>
            </a:fld>
            <a:endParaRPr lang="de-DE" dirty="0"/>
          </a:p>
        </p:txBody>
      </p:sp>
    </p:spTree>
    <p:extLst>
      <p:ext uri="{BB962C8B-B14F-4D97-AF65-F5344CB8AC3E}">
        <p14:creationId xmlns:p14="http://schemas.microsoft.com/office/powerpoint/2010/main" val="3346876849"/>
      </p:ext>
    </p:extLst>
  </p:cSld>
  <p:clrMapOvr>
    <a:masterClrMapping/>
  </p:clrMapOv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solidFill>
          <a:schemeClr val="bg1"/>
        </a:solidFill>
        <a:effectLst/>
      </p:bgPr>
    </p:bg>
    <p:spTree>
      <p:nvGrpSpPr>
        <p:cNvPr id="1" name=""/>
        <p:cNvGrpSpPr/>
        <p:nvPr/>
      </p:nvGrpSpPr>
      <p:grpSpPr>
        <a:xfrm>
          <a:off x="0" y="0"/>
          <a:ext cx="0" cy="0"/>
          <a:chOff x="0" y="0"/>
          <a:chExt cx="0" cy="0"/>
        </a:xfrm>
      </p:grpSpPr>
      <p:sp>
        <p:nvSpPr>
          <p:cNvPr id="6" name="Titel 5"/>
          <p:cNvSpPr>
            <a:spLocks noGrp="1"/>
          </p:cNvSpPr>
          <p:nvPr>
            <p:ph type="title"/>
          </p:nvPr>
        </p:nvSpPr>
        <p:spPr>
          <a:xfrm>
            <a:off x="554491" y="5444"/>
            <a:ext cx="10367962" cy="1063625"/>
          </a:xfrm>
        </p:spPr>
        <p:txBody>
          <a:bodyPr/>
          <a:lstStyle>
            <a:lvl1pPr>
              <a:defRPr sz="2800"/>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311536240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9300" y="0"/>
            <a:ext cx="9796463" cy="1104900"/>
          </a:xfrm>
        </p:spPr>
        <p:txBody>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1728788" y="4079875"/>
            <a:ext cx="8066087" cy="183991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207349241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Titel 5"/>
          <p:cNvSpPr>
            <a:spLocks noGrp="1"/>
          </p:cNvSpPr>
          <p:nvPr>
            <p:ph type="title"/>
          </p:nvPr>
        </p:nvSpPr>
        <p:spPr>
          <a:xfrm>
            <a:off x="576263" y="0"/>
            <a:ext cx="10367962" cy="1063625"/>
          </a:xfrm>
        </p:spPr>
        <p:txBody>
          <a:bodyPr/>
          <a:lstStyle/>
          <a:p>
            <a:r>
              <a:rPr lang="de-DE" dirty="0" smtClean="0"/>
              <a:t>Titelmasterformat durch Klicken bearbeiten</a:t>
            </a:r>
            <a:endParaRPr lang="de-DE" dirty="0"/>
          </a:p>
        </p:txBody>
      </p:sp>
      <p:sp>
        <p:nvSpPr>
          <p:cNvPr id="7" name="Foliennummernplatzhalter 3"/>
          <p:cNvSpPr txBox="1">
            <a:spLocks/>
          </p:cNvSpPr>
          <p:nvPr userDrawn="1"/>
        </p:nvSpPr>
        <p:spPr>
          <a:xfrm>
            <a:off x="8804425" y="6802888"/>
            <a:ext cx="2689225" cy="384175"/>
          </a:xfrm>
          <a:prstGeom prst="rect">
            <a:avLst/>
          </a:prstGeom>
        </p:spPr>
        <p:txBody>
          <a:bodyPr/>
          <a:lstStyle>
            <a:defPPr>
              <a:defRPr lang="en-GB"/>
            </a:defPPr>
            <a:lvl1pPr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1pPr>
            <a:lvl2pPr marL="742950" indent="-28575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2pPr>
            <a:lvl3pPr marL="11430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3pPr>
            <a:lvl4pPr marL="16002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4pPr>
            <a:lvl5pPr marL="20574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5pPr>
            <a:lvl6pPr marL="2286000" algn="l" defTabSz="914400" rtl="0" eaLnBrk="1" latinLnBrk="0" hangingPunct="1">
              <a:defRPr kern="1200">
                <a:solidFill>
                  <a:schemeClr val="bg1"/>
                </a:solidFill>
                <a:latin typeface="Arial" charset="0"/>
                <a:ea typeface="Arial Unicode MS" pitchFamily="34" charset="-128"/>
                <a:cs typeface="Arial Unicode MS" pitchFamily="34" charset="-128"/>
              </a:defRPr>
            </a:lvl6pPr>
            <a:lvl7pPr marL="2743200" algn="l" defTabSz="914400" rtl="0" eaLnBrk="1" latinLnBrk="0" hangingPunct="1">
              <a:defRPr kern="1200">
                <a:solidFill>
                  <a:schemeClr val="bg1"/>
                </a:solidFill>
                <a:latin typeface="Arial" charset="0"/>
                <a:ea typeface="Arial Unicode MS" pitchFamily="34" charset="-128"/>
                <a:cs typeface="Arial Unicode MS" pitchFamily="34" charset="-128"/>
              </a:defRPr>
            </a:lvl7pPr>
            <a:lvl8pPr marL="3200400" algn="l" defTabSz="914400" rtl="0" eaLnBrk="1" latinLnBrk="0" hangingPunct="1">
              <a:defRPr kern="1200">
                <a:solidFill>
                  <a:schemeClr val="bg1"/>
                </a:solidFill>
                <a:latin typeface="Arial" charset="0"/>
                <a:ea typeface="Arial Unicode MS" pitchFamily="34" charset="-128"/>
                <a:cs typeface="Arial Unicode MS" pitchFamily="34" charset="-128"/>
              </a:defRPr>
            </a:lvl8pPr>
            <a:lvl9pPr marL="3657600" algn="l" defTabSz="914400" rtl="0" eaLnBrk="1" latinLnBrk="0" hangingPunct="1">
              <a:defRPr kern="1200">
                <a:solidFill>
                  <a:schemeClr val="bg1"/>
                </a:solidFill>
                <a:latin typeface="Arial" charset="0"/>
                <a:ea typeface="Arial Unicode MS" pitchFamily="34" charset="-128"/>
                <a:cs typeface="Arial Unicode MS" pitchFamily="34" charset="-128"/>
              </a:defRPr>
            </a:lvl9pPr>
          </a:lstStyle>
          <a:p>
            <a:fld id="{2CE6C70D-8DB1-4016-8AE4-022505C40E09}" type="slidenum">
              <a:rPr lang="de-DE" smtClean="0">
                <a:solidFill>
                  <a:srgbClr val="FFFFFF"/>
                </a:solidFill>
              </a:rPr>
              <a:pPr/>
              <a:t>‹Nr.›</a:t>
            </a:fld>
            <a:endParaRPr lang="de-DE" dirty="0">
              <a:solidFill>
                <a:srgbClr val="FFFFFF"/>
              </a:solidFill>
            </a:endParaRPr>
          </a:p>
        </p:txBody>
      </p:sp>
    </p:spTree>
    <p:extLst>
      <p:ext uri="{BB962C8B-B14F-4D97-AF65-F5344CB8AC3E}">
        <p14:creationId xmlns:p14="http://schemas.microsoft.com/office/powerpoint/2010/main" val="372849311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solidFill>
          <a:schemeClr val="bg1"/>
        </a:solidFill>
        <a:effectLst/>
      </p:bgPr>
    </p:bg>
    <p:spTree>
      <p:nvGrpSpPr>
        <p:cNvPr id="1" name=""/>
        <p:cNvGrpSpPr/>
        <p:nvPr/>
      </p:nvGrpSpPr>
      <p:grpSpPr>
        <a:xfrm>
          <a:off x="0" y="0"/>
          <a:ext cx="0" cy="0"/>
          <a:chOff x="0" y="0"/>
          <a:chExt cx="0" cy="0"/>
        </a:xfrm>
      </p:grpSpPr>
      <p:sp>
        <p:nvSpPr>
          <p:cNvPr id="6" name="Titel 5"/>
          <p:cNvSpPr>
            <a:spLocks noGrp="1"/>
          </p:cNvSpPr>
          <p:nvPr>
            <p:ph type="title"/>
          </p:nvPr>
        </p:nvSpPr>
        <p:spPr>
          <a:xfrm>
            <a:off x="554491" y="5444"/>
            <a:ext cx="10367962" cy="1063625"/>
          </a:xfrm>
        </p:spPr>
        <p:txBody>
          <a:bodyPr/>
          <a:lstStyle>
            <a:lvl1pPr>
              <a:defRPr sz="2800"/>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133512515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9300" y="0"/>
            <a:ext cx="9796463" cy="1104900"/>
          </a:xfrm>
        </p:spPr>
        <p:txBody>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1728788" y="4079875"/>
            <a:ext cx="8066087" cy="183991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205106056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Titel 5"/>
          <p:cNvSpPr>
            <a:spLocks noGrp="1"/>
          </p:cNvSpPr>
          <p:nvPr>
            <p:ph type="title"/>
          </p:nvPr>
        </p:nvSpPr>
        <p:spPr>
          <a:xfrm>
            <a:off x="576263" y="0"/>
            <a:ext cx="10367962" cy="1063625"/>
          </a:xfrm>
        </p:spPr>
        <p:txBody>
          <a:bodyPr/>
          <a:lstStyle/>
          <a:p>
            <a:r>
              <a:rPr lang="de-DE" dirty="0" smtClean="0"/>
              <a:t>Titelmasterformat durch Klicken bearbeiten</a:t>
            </a:r>
            <a:endParaRPr lang="de-DE" dirty="0"/>
          </a:p>
        </p:txBody>
      </p:sp>
      <p:sp>
        <p:nvSpPr>
          <p:cNvPr id="7" name="Foliennummernplatzhalter 3"/>
          <p:cNvSpPr txBox="1">
            <a:spLocks/>
          </p:cNvSpPr>
          <p:nvPr userDrawn="1"/>
        </p:nvSpPr>
        <p:spPr>
          <a:xfrm>
            <a:off x="8804425" y="6802888"/>
            <a:ext cx="2689225" cy="384175"/>
          </a:xfrm>
          <a:prstGeom prst="rect">
            <a:avLst/>
          </a:prstGeom>
        </p:spPr>
        <p:txBody>
          <a:bodyPr/>
          <a:lstStyle>
            <a:defPPr>
              <a:defRPr lang="en-GB"/>
            </a:defPPr>
            <a:lvl1pPr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1pPr>
            <a:lvl2pPr marL="742950" indent="-28575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2pPr>
            <a:lvl3pPr marL="11430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3pPr>
            <a:lvl4pPr marL="16002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4pPr>
            <a:lvl5pPr marL="20574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5pPr>
            <a:lvl6pPr marL="2286000" algn="l" defTabSz="914400" rtl="0" eaLnBrk="1" latinLnBrk="0" hangingPunct="1">
              <a:defRPr kern="1200">
                <a:solidFill>
                  <a:schemeClr val="bg1"/>
                </a:solidFill>
                <a:latin typeface="Arial" charset="0"/>
                <a:ea typeface="Arial Unicode MS" pitchFamily="34" charset="-128"/>
                <a:cs typeface="Arial Unicode MS" pitchFamily="34" charset="-128"/>
              </a:defRPr>
            </a:lvl6pPr>
            <a:lvl7pPr marL="2743200" algn="l" defTabSz="914400" rtl="0" eaLnBrk="1" latinLnBrk="0" hangingPunct="1">
              <a:defRPr kern="1200">
                <a:solidFill>
                  <a:schemeClr val="bg1"/>
                </a:solidFill>
                <a:latin typeface="Arial" charset="0"/>
                <a:ea typeface="Arial Unicode MS" pitchFamily="34" charset="-128"/>
                <a:cs typeface="Arial Unicode MS" pitchFamily="34" charset="-128"/>
              </a:defRPr>
            </a:lvl7pPr>
            <a:lvl8pPr marL="3200400" algn="l" defTabSz="914400" rtl="0" eaLnBrk="1" latinLnBrk="0" hangingPunct="1">
              <a:defRPr kern="1200">
                <a:solidFill>
                  <a:schemeClr val="bg1"/>
                </a:solidFill>
                <a:latin typeface="Arial" charset="0"/>
                <a:ea typeface="Arial Unicode MS" pitchFamily="34" charset="-128"/>
                <a:cs typeface="Arial Unicode MS" pitchFamily="34" charset="-128"/>
              </a:defRPr>
            </a:lvl8pPr>
            <a:lvl9pPr marL="3657600" algn="l" defTabSz="914400" rtl="0" eaLnBrk="1" latinLnBrk="0" hangingPunct="1">
              <a:defRPr kern="1200">
                <a:solidFill>
                  <a:schemeClr val="bg1"/>
                </a:solidFill>
                <a:latin typeface="Arial" charset="0"/>
                <a:ea typeface="Arial Unicode MS" pitchFamily="34" charset="-128"/>
                <a:cs typeface="Arial Unicode MS" pitchFamily="34" charset="-128"/>
              </a:defRPr>
            </a:lvl9pPr>
          </a:lstStyle>
          <a:p>
            <a:fld id="{2CE6C70D-8DB1-4016-8AE4-022505C40E09}" type="slidenum">
              <a:rPr lang="de-DE" smtClean="0">
                <a:solidFill>
                  <a:srgbClr val="FFFFFF"/>
                </a:solidFill>
              </a:rPr>
              <a:pPr/>
              <a:t>‹Nr.›</a:t>
            </a:fld>
            <a:endParaRPr lang="de-DE" dirty="0">
              <a:solidFill>
                <a:srgbClr val="FFFFFF"/>
              </a:solidFill>
            </a:endParaRPr>
          </a:p>
        </p:txBody>
      </p:sp>
    </p:spTree>
    <p:extLst>
      <p:ext uri="{BB962C8B-B14F-4D97-AF65-F5344CB8AC3E}">
        <p14:creationId xmlns:p14="http://schemas.microsoft.com/office/powerpoint/2010/main" val="151212555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solidFill>
          <a:schemeClr val="bg1"/>
        </a:solidFill>
        <a:effectLst/>
      </p:bgPr>
    </p:bg>
    <p:spTree>
      <p:nvGrpSpPr>
        <p:cNvPr id="1" name=""/>
        <p:cNvGrpSpPr/>
        <p:nvPr/>
      </p:nvGrpSpPr>
      <p:grpSpPr>
        <a:xfrm>
          <a:off x="0" y="0"/>
          <a:ext cx="0" cy="0"/>
          <a:chOff x="0" y="0"/>
          <a:chExt cx="0" cy="0"/>
        </a:xfrm>
      </p:grpSpPr>
      <p:sp>
        <p:nvSpPr>
          <p:cNvPr id="6" name="Titel 5"/>
          <p:cNvSpPr>
            <a:spLocks noGrp="1"/>
          </p:cNvSpPr>
          <p:nvPr>
            <p:ph type="title"/>
          </p:nvPr>
        </p:nvSpPr>
        <p:spPr>
          <a:xfrm>
            <a:off x="554491" y="5444"/>
            <a:ext cx="10367962" cy="1063625"/>
          </a:xfrm>
        </p:spPr>
        <p:txBody>
          <a:bodyPr/>
          <a:lstStyle>
            <a:lvl1pPr>
              <a:defRPr sz="2800"/>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200590553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9300" y="0"/>
            <a:ext cx="9796463" cy="1104900"/>
          </a:xfrm>
        </p:spPr>
        <p:txBody>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1728788" y="4079875"/>
            <a:ext cx="8066087" cy="183991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186755510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Titel 5"/>
          <p:cNvSpPr>
            <a:spLocks noGrp="1"/>
          </p:cNvSpPr>
          <p:nvPr>
            <p:ph type="title"/>
          </p:nvPr>
        </p:nvSpPr>
        <p:spPr>
          <a:xfrm>
            <a:off x="576263" y="0"/>
            <a:ext cx="10367962" cy="1063625"/>
          </a:xfrm>
        </p:spPr>
        <p:txBody>
          <a:bodyPr/>
          <a:lstStyle/>
          <a:p>
            <a:r>
              <a:rPr lang="de-DE" dirty="0" smtClean="0"/>
              <a:t>Titelmasterformat durch Klicken bearbeiten</a:t>
            </a:r>
            <a:endParaRPr lang="de-DE" dirty="0"/>
          </a:p>
        </p:txBody>
      </p:sp>
      <p:sp>
        <p:nvSpPr>
          <p:cNvPr id="7" name="Foliennummernplatzhalter 3"/>
          <p:cNvSpPr txBox="1">
            <a:spLocks/>
          </p:cNvSpPr>
          <p:nvPr userDrawn="1"/>
        </p:nvSpPr>
        <p:spPr>
          <a:xfrm>
            <a:off x="8804425" y="6802888"/>
            <a:ext cx="2689225" cy="384175"/>
          </a:xfrm>
          <a:prstGeom prst="rect">
            <a:avLst/>
          </a:prstGeom>
        </p:spPr>
        <p:txBody>
          <a:bodyPr/>
          <a:lstStyle>
            <a:defPPr>
              <a:defRPr lang="en-GB"/>
            </a:defPPr>
            <a:lvl1pPr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1pPr>
            <a:lvl2pPr marL="742950" indent="-28575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2pPr>
            <a:lvl3pPr marL="11430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3pPr>
            <a:lvl4pPr marL="16002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4pPr>
            <a:lvl5pPr marL="20574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5pPr>
            <a:lvl6pPr marL="2286000" algn="l" defTabSz="914400" rtl="0" eaLnBrk="1" latinLnBrk="0" hangingPunct="1">
              <a:defRPr kern="1200">
                <a:solidFill>
                  <a:schemeClr val="bg1"/>
                </a:solidFill>
                <a:latin typeface="Arial" charset="0"/>
                <a:ea typeface="Arial Unicode MS" pitchFamily="34" charset="-128"/>
                <a:cs typeface="Arial Unicode MS" pitchFamily="34" charset="-128"/>
              </a:defRPr>
            </a:lvl6pPr>
            <a:lvl7pPr marL="2743200" algn="l" defTabSz="914400" rtl="0" eaLnBrk="1" latinLnBrk="0" hangingPunct="1">
              <a:defRPr kern="1200">
                <a:solidFill>
                  <a:schemeClr val="bg1"/>
                </a:solidFill>
                <a:latin typeface="Arial" charset="0"/>
                <a:ea typeface="Arial Unicode MS" pitchFamily="34" charset="-128"/>
                <a:cs typeface="Arial Unicode MS" pitchFamily="34" charset="-128"/>
              </a:defRPr>
            </a:lvl7pPr>
            <a:lvl8pPr marL="3200400" algn="l" defTabSz="914400" rtl="0" eaLnBrk="1" latinLnBrk="0" hangingPunct="1">
              <a:defRPr kern="1200">
                <a:solidFill>
                  <a:schemeClr val="bg1"/>
                </a:solidFill>
                <a:latin typeface="Arial" charset="0"/>
                <a:ea typeface="Arial Unicode MS" pitchFamily="34" charset="-128"/>
                <a:cs typeface="Arial Unicode MS" pitchFamily="34" charset="-128"/>
              </a:defRPr>
            </a:lvl8pPr>
            <a:lvl9pPr marL="3657600" algn="l" defTabSz="914400" rtl="0" eaLnBrk="1" latinLnBrk="0" hangingPunct="1">
              <a:defRPr kern="1200">
                <a:solidFill>
                  <a:schemeClr val="bg1"/>
                </a:solidFill>
                <a:latin typeface="Arial" charset="0"/>
                <a:ea typeface="Arial Unicode MS" pitchFamily="34" charset="-128"/>
                <a:cs typeface="Arial Unicode MS" pitchFamily="34" charset="-128"/>
              </a:defRPr>
            </a:lvl9pPr>
          </a:lstStyle>
          <a:p>
            <a:fld id="{2CE6C70D-8DB1-4016-8AE4-022505C40E09}" type="slidenum">
              <a:rPr lang="de-DE" smtClean="0">
                <a:solidFill>
                  <a:srgbClr val="FFFFFF"/>
                </a:solidFill>
              </a:rPr>
              <a:pPr/>
              <a:t>‹Nr.›</a:t>
            </a:fld>
            <a:endParaRPr lang="de-DE" dirty="0">
              <a:solidFill>
                <a:srgbClr val="FFFFFF"/>
              </a:solidFill>
            </a:endParaRPr>
          </a:p>
        </p:txBody>
      </p:sp>
    </p:spTree>
    <p:extLst>
      <p:ext uri="{BB962C8B-B14F-4D97-AF65-F5344CB8AC3E}">
        <p14:creationId xmlns:p14="http://schemas.microsoft.com/office/powerpoint/2010/main" val="312205772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solidFill>
          <a:schemeClr val="bg1"/>
        </a:solidFill>
        <a:effectLst/>
      </p:bgPr>
    </p:bg>
    <p:spTree>
      <p:nvGrpSpPr>
        <p:cNvPr id="1" name=""/>
        <p:cNvGrpSpPr/>
        <p:nvPr/>
      </p:nvGrpSpPr>
      <p:grpSpPr>
        <a:xfrm>
          <a:off x="0" y="0"/>
          <a:ext cx="0" cy="0"/>
          <a:chOff x="0" y="0"/>
          <a:chExt cx="0" cy="0"/>
        </a:xfrm>
      </p:grpSpPr>
      <p:sp>
        <p:nvSpPr>
          <p:cNvPr id="6" name="Titel 5"/>
          <p:cNvSpPr>
            <a:spLocks noGrp="1"/>
          </p:cNvSpPr>
          <p:nvPr>
            <p:ph type="title"/>
          </p:nvPr>
        </p:nvSpPr>
        <p:spPr>
          <a:xfrm>
            <a:off x="554491" y="5444"/>
            <a:ext cx="10367962" cy="1063625"/>
          </a:xfrm>
        </p:spPr>
        <p:txBody>
          <a:bodyPr/>
          <a:lstStyle>
            <a:lvl1pPr>
              <a:defRPr sz="2800"/>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276784558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49300" y="0"/>
            <a:ext cx="9796463" cy="1104900"/>
          </a:xfrm>
        </p:spPr>
        <p:txBody>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1728788" y="4079875"/>
            <a:ext cx="8066087" cy="183991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3"/>
          <p:cNvSpPr>
            <a:spLocks noGrp="1" noChangeArrowheads="1"/>
          </p:cNvSpPr>
          <p:nvPr>
            <p:ph type="dt" idx="10"/>
          </p:nvPr>
        </p:nvSpPr>
        <p:spPr/>
        <p:txBody>
          <a:bodyPr/>
          <a:lstStyle>
            <a:lvl1pPr>
              <a:defRPr/>
            </a:lvl1pPr>
          </a:lstStyle>
          <a:p>
            <a:pPr>
              <a:defRPr/>
            </a:pPr>
            <a:fld id="{C244A429-F145-42F6-A8A9-D8FCA300DF4A}" type="datetime1">
              <a:rPr lang="de-DE"/>
              <a:pPr>
                <a:defRPr/>
              </a:pPr>
              <a:t>14.02.2019</a:t>
            </a:fld>
            <a:endParaRPr lang="de-DE"/>
          </a:p>
        </p:txBody>
      </p:sp>
    </p:spTree>
    <p:extLst>
      <p:ext uri="{BB962C8B-B14F-4D97-AF65-F5344CB8AC3E}">
        <p14:creationId xmlns:p14="http://schemas.microsoft.com/office/powerpoint/2010/main" val="196103458"/>
      </p:ext>
    </p:extLst>
  </p:cSld>
  <p:clrMapOvr>
    <a:masterClrMapping/>
  </p:clrMapOv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9300" y="0"/>
            <a:ext cx="9796463" cy="1104900"/>
          </a:xfrm>
        </p:spPr>
        <p:txBody>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1728788" y="4079875"/>
            <a:ext cx="8066087" cy="183991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186545810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Titel 5"/>
          <p:cNvSpPr>
            <a:spLocks noGrp="1"/>
          </p:cNvSpPr>
          <p:nvPr>
            <p:ph type="title"/>
          </p:nvPr>
        </p:nvSpPr>
        <p:spPr>
          <a:xfrm>
            <a:off x="576263" y="0"/>
            <a:ext cx="10367962" cy="1063625"/>
          </a:xfrm>
        </p:spPr>
        <p:txBody>
          <a:bodyPr/>
          <a:lstStyle/>
          <a:p>
            <a:r>
              <a:rPr lang="de-DE" dirty="0" smtClean="0"/>
              <a:t>Titelmasterformat durch Klicken bearbeiten</a:t>
            </a:r>
            <a:endParaRPr lang="de-DE" dirty="0"/>
          </a:p>
        </p:txBody>
      </p:sp>
      <p:sp>
        <p:nvSpPr>
          <p:cNvPr id="7" name="Foliennummernplatzhalter 3"/>
          <p:cNvSpPr txBox="1">
            <a:spLocks/>
          </p:cNvSpPr>
          <p:nvPr userDrawn="1"/>
        </p:nvSpPr>
        <p:spPr>
          <a:xfrm>
            <a:off x="8804425" y="6802888"/>
            <a:ext cx="2689225" cy="384175"/>
          </a:xfrm>
          <a:prstGeom prst="rect">
            <a:avLst/>
          </a:prstGeom>
        </p:spPr>
        <p:txBody>
          <a:bodyPr/>
          <a:lstStyle>
            <a:defPPr>
              <a:defRPr lang="en-GB"/>
            </a:defPPr>
            <a:lvl1pPr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1pPr>
            <a:lvl2pPr marL="742950" indent="-28575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2pPr>
            <a:lvl3pPr marL="11430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3pPr>
            <a:lvl4pPr marL="16002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4pPr>
            <a:lvl5pPr marL="20574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5pPr>
            <a:lvl6pPr marL="2286000" algn="l" defTabSz="914400" rtl="0" eaLnBrk="1" latinLnBrk="0" hangingPunct="1">
              <a:defRPr kern="1200">
                <a:solidFill>
                  <a:schemeClr val="bg1"/>
                </a:solidFill>
                <a:latin typeface="Arial" charset="0"/>
                <a:ea typeface="Arial Unicode MS" pitchFamily="34" charset="-128"/>
                <a:cs typeface="Arial Unicode MS" pitchFamily="34" charset="-128"/>
              </a:defRPr>
            </a:lvl6pPr>
            <a:lvl7pPr marL="2743200" algn="l" defTabSz="914400" rtl="0" eaLnBrk="1" latinLnBrk="0" hangingPunct="1">
              <a:defRPr kern="1200">
                <a:solidFill>
                  <a:schemeClr val="bg1"/>
                </a:solidFill>
                <a:latin typeface="Arial" charset="0"/>
                <a:ea typeface="Arial Unicode MS" pitchFamily="34" charset="-128"/>
                <a:cs typeface="Arial Unicode MS" pitchFamily="34" charset="-128"/>
              </a:defRPr>
            </a:lvl7pPr>
            <a:lvl8pPr marL="3200400" algn="l" defTabSz="914400" rtl="0" eaLnBrk="1" latinLnBrk="0" hangingPunct="1">
              <a:defRPr kern="1200">
                <a:solidFill>
                  <a:schemeClr val="bg1"/>
                </a:solidFill>
                <a:latin typeface="Arial" charset="0"/>
                <a:ea typeface="Arial Unicode MS" pitchFamily="34" charset="-128"/>
                <a:cs typeface="Arial Unicode MS" pitchFamily="34" charset="-128"/>
              </a:defRPr>
            </a:lvl8pPr>
            <a:lvl9pPr marL="3657600" algn="l" defTabSz="914400" rtl="0" eaLnBrk="1" latinLnBrk="0" hangingPunct="1">
              <a:defRPr kern="1200">
                <a:solidFill>
                  <a:schemeClr val="bg1"/>
                </a:solidFill>
                <a:latin typeface="Arial" charset="0"/>
                <a:ea typeface="Arial Unicode MS" pitchFamily="34" charset="-128"/>
                <a:cs typeface="Arial Unicode MS" pitchFamily="34" charset="-128"/>
              </a:defRPr>
            </a:lvl9pPr>
          </a:lstStyle>
          <a:p>
            <a:fld id="{2CE6C70D-8DB1-4016-8AE4-022505C40E09}" type="slidenum">
              <a:rPr lang="de-DE" smtClean="0">
                <a:solidFill>
                  <a:srgbClr val="FFFFFF"/>
                </a:solidFill>
              </a:rPr>
              <a:pPr/>
              <a:t>‹Nr.›</a:t>
            </a:fld>
            <a:endParaRPr lang="de-DE" dirty="0">
              <a:solidFill>
                <a:srgbClr val="FFFFFF"/>
              </a:solidFill>
            </a:endParaRPr>
          </a:p>
        </p:txBody>
      </p:sp>
    </p:spTree>
    <p:extLst>
      <p:ext uri="{BB962C8B-B14F-4D97-AF65-F5344CB8AC3E}">
        <p14:creationId xmlns:p14="http://schemas.microsoft.com/office/powerpoint/2010/main" val="205026140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solidFill>
          <a:schemeClr val="bg1"/>
        </a:solidFill>
        <a:effectLst/>
      </p:bgPr>
    </p:bg>
    <p:spTree>
      <p:nvGrpSpPr>
        <p:cNvPr id="1" name=""/>
        <p:cNvGrpSpPr/>
        <p:nvPr/>
      </p:nvGrpSpPr>
      <p:grpSpPr>
        <a:xfrm>
          <a:off x="0" y="0"/>
          <a:ext cx="0" cy="0"/>
          <a:chOff x="0" y="0"/>
          <a:chExt cx="0" cy="0"/>
        </a:xfrm>
      </p:grpSpPr>
      <p:sp>
        <p:nvSpPr>
          <p:cNvPr id="6" name="Titel 5"/>
          <p:cNvSpPr>
            <a:spLocks noGrp="1"/>
          </p:cNvSpPr>
          <p:nvPr>
            <p:ph type="title"/>
          </p:nvPr>
        </p:nvSpPr>
        <p:spPr>
          <a:xfrm>
            <a:off x="554491" y="5444"/>
            <a:ext cx="10367962" cy="1063625"/>
          </a:xfrm>
        </p:spPr>
        <p:txBody>
          <a:bodyPr/>
          <a:lstStyle>
            <a:lvl1pPr>
              <a:defRPr sz="2800"/>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232739177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9300" y="0"/>
            <a:ext cx="9796463" cy="1104900"/>
          </a:xfrm>
        </p:spPr>
        <p:txBody>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1728788" y="4079875"/>
            <a:ext cx="8066087" cy="183991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30397509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Titel 5"/>
          <p:cNvSpPr>
            <a:spLocks noGrp="1"/>
          </p:cNvSpPr>
          <p:nvPr>
            <p:ph type="title"/>
          </p:nvPr>
        </p:nvSpPr>
        <p:spPr>
          <a:xfrm>
            <a:off x="576263" y="0"/>
            <a:ext cx="10367962" cy="1063625"/>
          </a:xfrm>
        </p:spPr>
        <p:txBody>
          <a:bodyPr/>
          <a:lstStyle/>
          <a:p>
            <a:r>
              <a:rPr lang="de-DE" dirty="0" smtClean="0"/>
              <a:t>Titelmasterformat durch Klicken bearbeiten</a:t>
            </a:r>
            <a:endParaRPr lang="de-DE" dirty="0"/>
          </a:p>
        </p:txBody>
      </p:sp>
      <p:sp>
        <p:nvSpPr>
          <p:cNvPr id="7" name="Foliennummernplatzhalter 3"/>
          <p:cNvSpPr txBox="1">
            <a:spLocks/>
          </p:cNvSpPr>
          <p:nvPr userDrawn="1"/>
        </p:nvSpPr>
        <p:spPr>
          <a:xfrm>
            <a:off x="8804425" y="6802888"/>
            <a:ext cx="2689225" cy="384175"/>
          </a:xfrm>
          <a:prstGeom prst="rect">
            <a:avLst/>
          </a:prstGeom>
        </p:spPr>
        <p:txBody>
          <a:bodyPr/>
          <a:lstStyle>
            <a:defPPr>
              <a:defRPr lang="en-GB"/>
            </a:defPPr>
            <a:lvl1pPr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1pPr>
            <a:lvl2pPr marL="742950" indent="-28575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2pPr>
            <a:lvl3pPr marL="11430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3pPr>
            <a:lvl4pPr marL="16002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4pPr>
            <a:lvl5pPr marL="2057400" indent="-228600" algn="l" defTabSz="449263" rtl="0" fontAlgn="base">
              <a:spcBef>
                <a:spcPct val="0"/>
              </a:spcBef>
              <a:spcAft>
                <a:spcPct val="0"/>
              </a:spcAft>
              <a:defRPr kern="1200">
                <a:solidFill>
                  <a:schemeClr val="bg1"/>
                </a:solidFill>
                <a:latin typeface="Arial" charset="0"/>
                <a:ea typeface="Arial Unicode MS" pitchFamily="34" charset="-128"/>
                <a:cs typeface="Arial Unicode MS" pitchFamily="34" charset="-128"/>
              </a:defRPr>
            </a:lvl5pPr>
            <a:lvl6pPr marL="2286000" algn="l" defTabSz="914400" rtl="0" eaLnBrk="1" latinLnBrk="0" hangingPunct="1">
              <a:defRPr kern="1200">
                <a:solidFill>
                  <a:schemeClr val="bg1"/>
                </a:solidFill>
                <a:latin typeface="Arial" charset="0"/>
                <a:ea typeface="Arial Unicode MS" pitchFamily="34" charset="-128"/>
                <a:cs typeface="Arial Unicode MS" pitchFamily="34" charset="-128"/>
              </a:defRPr>
            </a:lvl6pPr>
            <a:lvl7pPr marL="2743200" algn="l" defTabSz="914400" rtl="0" eaLnBrk="1" latinLnBrk="0" hangingPunct="1">
              <a:defRPr kern="1200">
                <a:solidFill>
                  <a:schemeClr val="bg1"/>
                </a:solidFill>
                <a:latin typeface="Arial" charset="0"/>
                <a:ea typeface="Arial Unicode MS" pitchFamily="34" charset="-128"/>
                <a:cs typeface="Arial Unicode MS" pitchFamily="34" charset="-128"/>
              </a:defRPr>
            </a:lvl7pPr>
            <a:lvl8pPr marL="3200400" algn="l" defTabSz="914400" rtl="0" eaLnBrk="1" latinLnBrk="0" hangingPunct="1">
              <a:defRPr kern="1200">
                <a:solidFill>
                  <a:schemeClr val="bg1"/>
                </a:solidFill>
                <a:latin typeface="Arial" charset="0"/>
                <a:ea typeface="Arial Unicode MS" pitchFamily="34" charset="-128"/>
                <a:cs typeface="Arial Unicode MS" pitchFamily="34" charset="-128"/>
              </a:defRPr>
            </a:lvl8pPr>
            <a:lvl9pPr marL="3657600" algn="l" defTabSz="914400" rtl="0" eaLnBrk="1" latinLnBrk="0" hangingPunct="1">
              <a:defRPr kern="1200">
                <a:solidFill>
                  <a:schemeClr val="bg1"/>
                </a:solidFill>
                <a:latin typeface="Arial" charset="0"/>
                <a:ea typeface="Arial Unicode MS" pitchFamily="34" charset="-128"/>
                <a:cs typeface="Arial Unicode MS" pitchFamily="34" charset="-128"/>
              </a:defRPr>
            </a:lvl9pPr>
          </a:lstStyle>
          <a:p>
            <a:fld id="{2CE6C70D-8DB1-4016-8AE4-022505C40E09}" type="slidenum">
              <a:rPr lang="de-DE" smtClean="0">
                <a:solidFill>
                  <a:srgbClr val="FFFFFF"/>
                </a:solidFill>
              </a:rPr>
              <a:pPr/>
              <a:t>‹Nr.›</a:t>
            </a:fld>
            <a:endParaRPr lang="de-DE" dirty="0">
              <a:solidFill>
                <a:srgbClr val="FFFFFF"/>
              </a:solidFill>
            </a:endParaRPr>
          </a:p>
        </p:txBody>
      </p:sp>
    </p:spTree>
    <p:extLst>
      <p:ext uri="{BB962C8B-B14F-4D97-AF65-F5344CB8AC3E}">
        <p14:creationId xmlns:p14="http://schemas.microsoft.com/office/powerpoint/2010/main" val="17078183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solidFill>
          <a:schemeClr val="bg1"/>
        </a:solidFill>
        <a:effectLst/>
      </p:bgPr>
    </p:bg>
    <p:spTree>
      <p:nvGrpSpPr>
        <p:cNvPr id="1" name=""/>
        <p:cNvGrpSpPr/>
        <p:nvPr/>
      </p:nvGrpSpPr>
      <p:grpSpPr>
        <a:xfrm>
          <a:off x="0" y="0"/>
          <a:ext cx="0" cy="0"/>
          <a:chOff x="0" y="0"/>
          <a:chExt cx="0" cy="0"/>
        </a:xfrm>
      </p:grpSpPr>
      <p:sp>
        <p:nvSpPr>
          <p:cNvPr id="6" name="Titel 5"/>
          <p:cNvSpPr>
            <a:spLocks noGrp="1"/>
          </p:cNvSpPr>
          <p:nvPr>
            <p:ph type="title"/>
          </p:nvPr>
        </p:nvSpPr>
        <p:spPr>
          <a:xfrm>
            <a:off x="554491" y="5444"/>
            <a:ext cx="10367962" cy="1063625"/>
          </a:xfrm>
        </p:spPr>
        <p:txBody>
          <a:bodyPr/>
          <a:lstStyle>
            <a:lvl1pPr>
              <a:defRPr sz="2800"/>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100396832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bg>
      <p:bgPr>
        <a:solidFill>
          <a:schemeClr val="bg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Titel 5"/>
          <p:cNvSpPr>
            <a:spLocks noGrp="1"/>
          </p:cNvSpPr>
          <p:nvPr>
            <p:ph type="title"/>
          </p:nvPr>
        </p:nvSpPr>
        <p:spPr>
          <a:xfrm>
            <a:off x="576263" y="0"/>
            <a:ext cx="10367962" cy="1063625"/>
          </a:xfrm>
        </p:spPr>
        <p:txBody>
          <a:bodyPr/>
          <a:lstStyle/>
          <a:p>
            <a:r>
              <a:rPr lang="de-DE" dirty="0" smtClean="0"/>
              <a:t>Titelmasterformat durch Klicken bearbeiten</a:t>
            </a:r>
            <a:endParaRPr lang="de-DE" dirty="0"/>
          </a:p>
        </p:txBody>
      </p:sp>
      <p:sp>
        <p:nvSpPr>
          <p:cNvPr id="4" name="Rectangle 3"/>
          <p:cNvSpPr>
            <a:spLocks noGrp="1" noChangeArrowheads="1"/>
          </p:cNvSpPr>
          <p:nvPr>
            <p:ph type="dt" idx="10"/>
          </p:nvPr>
        </p:nvSpPr>
        <p:spPr>
          <a:ln/>
        </p:spPr>
        <p:txBody>
          <a:bodyPr/>
          <a:lstStyle>
            <a:lvl1pPr>
              <a:defRPr/>
            </a:lvl1pPr>
          </a:lstStyle>
          <a:p>
            <a:pPr>
              <a:defRPr/>
            </a:pPr>
            <a:fld id="{D5450688-8BB4-4429-B578-D0408C365F98}" type="datetime1">
              <a:rPr lang="de-DE"/>
              <a:pPr>
                <a:defRPr/>
              </a:pPr>
              <a:t>14.02.2019</a:t>
            </a:fld>
            <a:endParaRPr lang="de-DE"/>
          </a:p>
        </p:txBody>
      </p:sp>
      <p:sp>
        <p:nvSpPr>
          <p:cNvPr id="5" name="Foliennummernplatzhalter 5"/>
          <p:cNvSpPr>
            <a:spLocks noGrp="1"/>
          </p:cNvSpPr>
          <p:nvPr>
            <p:ph type="sldNum" sz="quarter" idx="11"/>
          </p:nvPr>
        </p:nvSpPr>
        <p:spPr/>
        <p:txBody>
          <a:bodyPr/>
          <a:lstStyle>
            <a:lvl1pPr>
              <a:defRPr/>
            </a:lvl1pPr>
          </a:lstStyle>
          <a:p>
            <a:pPr>
              <a:defRPr/>
            </a:pPr>
            <a:fld id="{9F9E2FC3-64E8-4B7D-BD1C-BA28AEDE545E}"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512038942"/>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solidFill>
          <a:schemeClr val="bg1"/>
        </a:solidFill>
        <a:effectLst/>
      </p:bgPr>
    </p:bg>
    <p:spTree>
      <p:nvGrpSpPr>
        <p:cNvPr id="1" name=""/>
        <p:cNvGrpSpPr/>
        <p:nvPr/>
      </p:nvGrpSpPr>
      <p:grpSpPr>
        <a:xfrm>
          <a:off x="0" y="0"/>
          <a:ext cx="0" cy="0"/>
          <a:chOff x="0" y="0"/>
          <a:chExt cx="0" cy="0"/>
        </a:xfrm>
      </p:grpSpPr>
      <p:sp>
        <p:nvSpPr>
          <p:cNvPr id="6" name="Titel 5"/>
          <p:cNvSpPr>
            <a:spLocks noGrp="1"/>
          </p:cNvSpPr>
          <p:nvPr>
            <p:ph type="title"/>
          </p:nvPr>
        </p:nvSpPr>
        <p:spPr>
          <a:xfrm>
            <a:off x="554491" y="5444"/>
            <a:ext cx="10367962" cy="1063625"/>
          </a:xfrm>
        </p:spPr>
        <p:txBody>
          <a:bodyPr/>
          <a:lstStyle>
            <a:lvl1pPr>
              <a:defRPr sz="2800"/>
            </a:lvl1pPr>
          </a:lstStyle>
          <a:p>
            <a:r>
              <a:rPr lang="de-DE" dirty="0" smtClean="0"/>
              <a:t>Titelmasterformat durch Klicken bearbeiten</a:t>
            </a:r>
            <a:endParaRPr lang="de-DE" dirty="0"/>
          </a:p>
        </p:txBody>
      </p:sp>
      <p:sp>
        <p:nvSpPr>
          <p:cNvPr id="3" name="Rectangle 3"/>
          <p:cNvSpPr>
            <a:spLocks noGrp="1" noChangeArrowheads="1"/>
          </p:cNvSpPr>
          <p:nvPr>
            <p:ph type="dt" idx="10"/>
          </p:nvPr>
        </p:nvSpPr>
        <p:spPr/>
        <p:txBody>
          <a:bodyPr/>
          <a:lstStyle>
            <a:lvl1pPr>
              <a:defRPr/>
            </a:lvl1pPr>
          </a:lstStyle>
          <a:p>
            <a:pPr>
              <a:defRPr/>
            </a:pPr>
            <a:fld id="{1A53C799-3B96-4BDE-8D37-DAFD5701EBC6}" type="datetime1">
              <a:rPr lang="de-DE"/>
              <a:pPr>
                <a:defRPr/>
              </a:pPr>
              <a:t>14.02.2019</a:t>
            </a:fld>
            <a:endParaRPr lang="de-DE" dirty="0"/>
          </a:p>
        </p:txBody>
      </p:sp>
    </p:spTree>
    <p:extLst>
      <p:ext uri="{BB962C8B-B14F-4D97-AF65-F5344CB8AC3E}">
        <p14:creationId xmlns:p14="http://schemas.microsoft.com/office/powerpoint/2010/main" val="1864657442"/>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49300" y="0"/>
            <a:ext cx="9796463" cy="1104900"/>
          </a:xfrm>
        </p:spPr>
        <p:txBody>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1728788" y="4079875"/>
            <a:ext cx="8066087" cy="183991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3"/>
          <p:cNvSpPr>
            <a:spLocks noGrp="1" noChangeArrowheads="1"/>
          </p:cNvSpPr>
          <p:nvPr>
            <p:ph type="dt" idx="10"/>
          </p:nvPr>
        </p:nvSpPr>
        <p:spPr/>
        <p:txBody>
          <a:bodyPr/>
          <a:lstStyle>
            <a:lvl1pPr>
              <a:defRPr/>
            </a:lvl1pPr>
          </a:lstStyle>
          <a:p>
            <a:pPr>
              <a:defRPr/>
            </a:pPr>
            <a:fld id="{C244A429-F145-42F6-A8A9-D8FCA300DF4A}" type="datetime1">
              <a:rPr lang="de-DE"/>
              <a:pPr>
                <a:defRPr/>
              </a:pPr>
              <a:t>14.02.2019</a:t>
            </a:fld>
            <a:endParaRPr lang="de-DE"/>
          </a:p>
        </p:txBody>
      </p:sp>
    </p:spTree>
    <p:extLst>
      <p:ext uri="{BB962C8B-B14F-4D97-AF65-F5344CB8AC3E}">
        <p14:creationId xmlns:p14="http://schemas.microsoft.com/office/powerpoint/2010/main" val="2101642155"/>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p:bg>
      <p:bgPr>
        <a:solidFill>
          <a:schemeClr val="bg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Titel 5"/>
          <p:cNvSpPr>
            <a:spLocks noGrp="1"/>
          </p:cNvSpPr>
          <p:nvPr>
            <p:ph type="title"/>
          </p:nvPr>
        </p:nvSpPr>
        <p:spPr>
          <a:xfrm>
            <a:off x="576263" y="0"/>
            <a:ext cx="10367962" cy="1063625"/>
          </a:xfrm>
        </p:spPr>
        <p:txBody>
          <a:bodyPr/>
          <a:lstStyle/>
          <a:p>
            <a:r>
              <a:rPr lang="de-DE" dirty="0" smtClean="0"/>
              <a:t>Titelmasterformat durch Klicken bearbeiten</a:t>
            </a:r>
            <a:endParaRPr lang="de-DE" dirty="0"/>
          </a:p>
        </p:txBody>
      </p:sp>
      <p:sp>
        <p:nvSpPr>
          <p:cNvPr id="4" name="Rectangle 3"/>
          <p:cNvSpPr>
            <a:spLocks noGrp="1" noChangeArrowheads="1"/>
          </p:cNvSpPr>
          <p:nvPr>
            <p:ph type="dt" idx="10"/>
          </p:nvPr>
        </p:nvSpPr>
        <p:spPr>
          <a:ln/>
        </p:spPr>
        <p:txBody>
          <a:bodyPr/>
          <a:lstStyle>
            <a:lvl1pPr>
              <a:defRPr/>
            </a:lvl1pPr>
          </a:lstStyle>
          <a:p>
            <a:pPr>
              <a:defRPr/>
            </a:pPr>
            <a:fld id="{D5450688-8BB4-4429-B578-D0408C365F98}" type="datetime1">
              <a:rPr lang="de-DE"/>
              <a:pPr>
                <a:defRPr/>
              </a:pPr>
              <a:t>14.02.2019</a:t>
            </a:fld>
            <a:endParaRPr lang="de-DE"/>
          </a:p>
        </p:txBody>
      </p:sp>
      <p:sp>
        <p:nvSpPr>
          <p:cNvPr id="5" name="Foliennummernplatzhalter 5"/>
          <p:cNvSpPr>
            <a:spLocks noGrp="1"/>
          </p:cNvSpPr>
          <p:nvPr>
            <p:ph type="sldNum" sz="quarter" idx="11"/>
          </p:nvPr>
        </p:nvSpPr>
        <p:spPr/>
        <p:txBody>
          <a:bodyPr/>
          <a:lstStyle>
            <a:lvl1pPr>
              <a:defRPr/>
            </a:lvl1pPr>
          </a:lstStyle>
          <a:p>
            <a:pPr>
              <a:defRPr/>
            </a:pPr>
            <a:fld id="{9F9E2FC3-64E8-4B7D-BD1C-BA28AEDE545E}"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4242576396"/>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solidFill>
          <a:schemeClr val="bg1"/>
        </a:solidFill>
        <a:effectLst/>
      </p:bgPr>
    </p:bg>
    <p:spTree>
      <p:nvGrpSpPr>
        <p:cNvPr id="1" name=""/>
        <p:cNvGrpSpPr/>
        <p:nvPr/>
      </p:nvGrpSpPr>
      <p:grpSpPr>
        <a:xfrm>
          <a:off x="0" y="0"/>
          <a:ext cx="0" cy="0"/>
          <a:chOff x="0" y="0"/>
          <a:chExt cx="0" cy="0"/>
        </a:xfrm>
      </p:grpSpPr>
      <p:sp>
        <p:nvSpPr>
          <p:cNvPr id="6" name="Titel 5"/>
          <p:cNvSpPr>
            <a:spLocks noGrp="1"/>
          </p:cNvSpPr>
          <p:nvPr>
            <p:ph type="title"/>
          </p:nvPr>
        </p:nvSpPr>
        <p:spPr>
          <a:xfrm>
            <a:off x="554491" y="5444"/>
            <a:ext cx="10367962" cy="1063625"/>
          </a:xfrm>
        </p:spPr>
        <p:txBody>
          <a:bodyPr/>
          <a:lstStyle>
            <a:lvl1pPr>
              <a:defRPr sz="2800"/>
            </a:lvl1pPr>
          </a:lstStyle>
          <a:p>
            <a:r>
              <a:rPr lang="de-DE" dirty="0" smtClean="0"/>
              <a:t>Titelmasterformat durch Klicken bearbeiten</a:t>
            </a:r>
            <a:endParaRPr lang="de-DE" dirty="0"/>
          </a:p>
        </p:txBody>
      </p:sp>
      <p:sp>
        <p:nvSpPr>
          <p:cNvPr id="3" name="Rectangle 3"/>
          <p:cNvSpPr>
            <a:spLocks noGrp="1" noChangeArrowheads="1"/>
          </p:cNvSpPr>
          <p:nvPr>
            <p:ph type="dt" idx="10"/>
          </p:nvPr>
        </p:nvSpPr>
        <p:spPr/>
        <p:txBody>
          <a:bodyPr/>
          <a:lstStyle>
            <a:lvl1pPr>
              <a:defRPr/>
            </a:lvl1pPr>
          </a:lstStyle>
          <a:p>
            <a:pPr>
              <a:defRPr/>
            </a:pPr>
            <a:fld id="{1A53C799-3B96-4BDE-8D37-DAFD5701EBC6}" type="datetime1">
              <a:rPr lang="de-DE"/>
              <a:pPr>
                <a:defRPr/>
              </a:pPr>
              <a:t>14.02.2019</a:t>
            </a:fld>
            <a:endParaRPr lang="de-DE" dirty="0"/>
          </a:p>
        </p:txBody>
      </p:sp>
    </p:spTree>
    <p:extLst>
      <p:ext uri="{BB962C8B-B14F-4D97-AF65-F5344CB8AC3E}">
        <p14:creationId xmlns:p14="http://schemas.microsoft.com/office/powerpoint/2010/main" val="1353310180"/>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2.jpe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2.jpe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2.jpe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2.jpe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image" Target="../media/image2.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image" Target="../media/image2.jpeg"/><Relationship Id="rId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1.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2.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0"/>
            </a:gs>
            <a:gs pos="100000">
              <a:srgbClr val="FFFFFF"/>
            </a:gs>
          </a:gsLst>
          <a:lin ang="81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76263" y="0"/>
            <a:ext cx="10367962" cy="1063625"/>
          </a:xfrm>
          <a:prstGeom prst="rect">
            <a:avLst/>
          </a:prstGeom>
          <a:noFill/>
          <a:ln w="9525">
            <a:noFill/>
            <a:round/>
            <a:headEnd/>
            <a:tailEnd/>
          </a:ln>
        </p:spPr>
        <p:txBody>
          <a:bodyPr vert="horz" wrap="square" lIns="106908" tIns="53634" rIns="106908" bIns="53634" numCol="1" anchor="ctr"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a:t>
            </a:r>
            <a:r>
              <a:rPr lang="en-GB" dirty="0" err="1" smtClean="0"/>
              <a:t>das</a:t>
            </a:r>
            <a:r>
              <a:rPr lang="en-GB" dirty="0" smtClean="0"/>
              <a:t> Format des </a:t>
            </a:r>
            <a:r>
              <a:rPr lang="en-GB" dirty="0" err="1" smtClean="0"/>
              <a:t>Titeltextes</a:t>
            </a:r>
            <a:r>
              <a:rPr lang="en-GB" dirty="0" smtClean="0"/>
              <a:t> zu </a:t>
            </a:r>
            <a:r>
              <a:rPr lang="en-GB" dirty="0" err="1" smtClean="0"/>
              <a:t>bearbeiten</a:t>
            </a:r>
            <a:endParaRPr lang="en-GB" dirty="0" smtClean="0"/>
          </a:p>
        </p:txBody>
      </p:sp>
      <p:sp>
        <p:nvSpPr>
          <p:cNvPr id="1027" name="Rectangle 2"/>
          <p:cNvSpPr>
            <a:spLocks noGrp="1" noChangeArrowheads="1"/>
          </p:cNvSpPr>
          <p:nvPr>
            <p:ph type="body" idx="1"/>
          </p:nvPr>
        </p:nvSpPr>
        <p:spPr bwMode="auto">
          <a:xfrm>
            <a:off x="576263" y="1470025"/>
            <a:ext cx="10367962"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06908" tIns="53634" rIns="106908" bIns="53634" numCol="1" anchor="t" anchorCtr="0" compatLnSpc="1">
            <a:prstTxWarp prst="textNoShape">
              <a:avLst/>
            </a:prstTxWarp>
          </a:bodyPr>
          <a:lstStyle/>
          <a:p>
            <a:pPr lvl="0"/>
            <a:r>
              <a:rPr lang="en-GB" altLang="de-DE" smtClean="0"/>
              <a:t>Klicken Sie, um die Formate des Gliederungstextes zu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Siebente Gliederungsebene</a:t>
            </a:r>
          </a:p>
          <a:p>
            <a:pPr lvl="4"/>
            <a:r>
              <a:rPr lang="en-GB" altLang="de-DE" smtClean="0"/>
              <a:t>Achte Gliederungsebene</a:t>
            </a:r>
          </a:p>
          <a:p>
            <a:pPr lvl="4"/>
            <a:r>
              <a:rPr lang="en-GB" altLang="de-DE" smtClean="0"/>
              <a:t>Neunte Gliederungsebene</a:t>
            </a:r>
          </a:p>
        </p:txBody>
      </p:sp>
      <p:sp>
        <p:nvSpPr>
          <p:cNvPr id="2" name="Rectangle 3"/>
          <p:cNvSpPr>
            <a:spLocks noGrp="1" noChangeArrowheads="1"/>
          </p:cNvSpPr>
          <p:nvPr>
            <p:ph type="dt"/>
          </p:nvPr>
        </p:nvSpPr>
        <p:spPr bwMode="auto">
          <a:xfrm>
            <a:off x="576263" y="6557963"/>
            <a:ext cx="2684462" cy="496887"/>
          </a:xfrm>
          <a:prstGeom prst="rect">
            <a:avLst/>
          </a:prstGeom>
          <a:noFill/>
          <a:ln w="9525">
            <a:noFill/>
            <a:round/>
            <a:headEnd/>
            <a:tailEnd/>
          </a:ln>
        </p:spPr>
        <p:txBody>
          <a:bodyPr vert="horz" wrap="square" lIns="106908" tIns="53634" rIns="106908" bIns="53634" numCol="1" anchor="t" anchorCtr="0" compatLnSpc="1">
            <a:prstTxWarp prst="textNoShape">
              <a:avLst/>
            </a:prstTxWarp>
          </a:bodyPr>
          <a:lstStyle>
            <a:lvl1pPr algn="l" eaLnBrk="0" hangingPunct="0">
              <a:buClr>
                <a:srgbClr val="000000"/>
              </a:buClr>
              <a:buSzPct val="100000"/>
              <a:buFont typeface="Times New Roman" pitchFamily="18" charset="0"/>
              <a:buNone/>
              <a:defRPr sz="1600">
                <a:solidFill>
                  <a:srgbClr val="000000"/>
                </a:solidFill>
                <a:latin typeface="Arial" pitchFamily="34" charset="0"/>
              </a:defRPr>
            </a:lvl1pPr>
          </a:lstStyle>
          <a:p>
            <a:pPr>
              <a:defRPr/>
            </a:pPr>
            <a:fld id="{0F2D2DA1-0ECD-4F29-ADD8-672EC4FF7731}" type="datetime1">
              <a:rPr lang="de-DE"/>
              <a:pPr>
                <a:defRPr/>
              </a:pPr>
              <a:t>14.02.2019</a:t>
            </a:fld>
            <a:endParaRPr lang="de-DE"/>
          </a:p>
        </p:txBody>
      </p:sp>
      <p:sp>
        <p:nvSpPr>
          <p:cNvPr id="9" name="Foliennummernplatzhalter 5"/>
          <p:cNvSpPr>
            <a:spLocks noGrp="1"/>
          </p:cNvSpPr>
          <p:nvPr>
            <p:ph type="sldNum" sz="quarter" idx="4"/>
          </p:nvPr>
        </p:nvSpPr>
        <p:spPr>
          <a:xfrm>
            <a:off x="9274175" y="6694488"/>
            <a:ext cx="2133600" cy="365125"/>
          </a:xfrm>
          <a:prstGeom prst="rect">
            <a:avLst/>
          </a:prstGeom>
        </p:spPr>
        <p:txBody>
          <a:bodyPr/>
          <a:lstStyle>
            <a:lvl1pPr algn="ctr">
              <a:buClr>
                <a:srgbClr val="000000"/>
              </a:buClr>
              <a:buSzPct val="100000"/>
              <a:buFont typeface="Times New Roman" pitchFamily="18" charset="0"/>
              <a:buNone/>
              <a:defRPr>
                <a:latin typeface="Arial" charset="0"/>
              </a:defRPr>
            </a:lvl1pPr>
          </a:lstStyle>
          <a:p>
            <a:pPr>
              <a:defRPr/>
            </a:pPr>
            <a:fld id="{4E588AAA-1E77-4398-A41F-3A1768B9CB2E}" type="slidenum">
              <a:rPr lang="de-DE">
                <a:solidFill>
                  <a:srgbClr val="FFFFFF"/>
                </a:solidFill>
              </a:rPr>
              <a:pPr>
                <a:defRPr/>
              </a:pPr>
              <a:t>‹Nr.›</a:t>
            </a:fld>
            <a:endParaRPr lang="de-DE" dirty="0">
              <a:solidFill>
                <a:srgbClr val="FFFFFF"/>
              </a:solidFill>
            </a:endParaRPr>
          </a:p>
        </p:txBody>
      </p:sp>
      <p:pic>
        <p:nvPicPr>
          <p:cNvPr id="1030" name="Bild 2" descr="Fly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16" t="4793" r="95427" b="64157"/>
          <a:stretch>
            <a:fillRect/>
          </a:stretch>
        </p:blipFill>
        <p:spPr bwMode="auto">
          <a:xfrm>
            <a:off x="0" y="-12700"/>
            <a:ext cx="2540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5824804"/>
      </p:ext>
    </p:extLst>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Lst>
  <p:transition/>
  <p:timing>
    <p:tnLst>
      <p:par>
        <p:cTn id="1" dur="indefinite" restart="never" nodeType="tmRoot"/>
      </p:par>
    </p:tnLst>
  </p:timing>
  <p:hf sldNum="0" hdr="0" dt="0"/>
  <p:txStyles>
    <p:titleStyle>
      <a:lvl1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effectLst>
            <a:outerShdw blurRad="38100" dist="38100" dir="2700000" algn="tl">
              <a:srgbClr val="C0C0C0"/>
            </a:outerShdw>
          </a:effectLst>
          <a:latin typeface="+mj-lt"/>
          <a:ea typeface="Arial Unicode MS" pitchFamily="34" charset="-128"/>
          <a:cs typeface="Arial Unicode MS" pitchFamily="34" charset="-128"/>
        </a:defRPr>
      </a:lvl1pPr>
      <a:lvl2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2pPr>
      <a:lvl3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3pPr>
      <a:lvl4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4pPr>
      <a:lvl5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5pPr>
      <a:lvl6pPr marL="25146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6pPr>
      <a:lvl7pPr marL="29718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7pPr>
      <a:lvl8pPr marL="34290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8pPr>
      <a:lvl9pPr marL="38862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9pPr>
    </p:titleStyle>
    <p:bodyStyle>
      <a:lvl1pPr marL="342900" indent="-34290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1pPr>
      <a:lvl2pPr marL="742950" indent="-28575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2pPr>
      <a:lvl3pPr marL="1143000" indent="-228600" algn="l" defTabSz="449263" rtl="0" eaLnBrk="0" fontAlgn="base" hangingPunct="0">
        <a:spcBef>
          <a:spcPts val="400"/>
        </a:spcBef>
        <a:spcAft>
          <a:spcPct val="0"/>
        </a:spcAft>
        <a:buClr>
          <a:srgbClr val="000000"/>
        </a:buClr>
        <a:buSzPct val="100000"/>
        <a:buFont typeface="Arial Unicode MS" pitchFamily="34" charset="-128"/>
        <a:defRPr sz="1600">
          <a:solidFill>
            <a:srgbClr val="333399"/>
          </a:solidFill>
          <a:latin typeface="+mn-lt"/>
          <a:ea typeface="+mn-ea"/>
          <a:cs typeface="Arial Unicode MS" pitchFamily="34" charset="-128"/>
        </a:defRPr>
      </a:lvl3pPr>
      <a:lvl4pPr marL="1598613" indent="-228600"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4pPr>
      <a:lvl5pPr marL="2057400" indent="-230188"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5pPr>
      <a:lvl6pPr marL="25146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6pPr>
      <a:lvl7pPr marL="29718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7pPr>
      <a:lvl8pPr marL="34290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8pPr>
      <a:lvl9pPr marL="38862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76263" y="0"/>
            <a:ext cx="10367962" cy="1063625"/>
          </a:xfrm>
          <a:prstGeom prst="rect">
            <a:avLst/>
          </a:prstGeom>
          <a:noFill/>
          <a:ln w="9525">
            <a:noFill/>
            <a:round/>
            <a:headEnd/>
            <a:tailEnd/>
          </a:ln>
        </p:spPr>
        <p:txBody>
          <a:bodyPr vert="horz" wrap="square" lIns="106908" tIns="53634" rIns="106908" bIns="53634" numCol="1" anchor="ctr"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a:t>
            </a:r>
            <a:r>
              <a:rPr lang="en-GB" dirty="0" err="1" smtClean="0"/>
              <a:t>das</a:t>
            </a:r>
            <a:r>
              <a:rPr lang="en-GB" dirty="0" smtClean="0"/>
              <a:t> Format des </a:t>
            </a:r>
            <a:r>
              <a:rPr lang="en-GB" dirty="0" err="1" smtClean="0"/>
              <a:t>Titeltextes</a:t>
            </a:r>
            <a:r>
              <a:rPr lang="en-GB" dirty="0" smtClean="0"/>
              <a:t> zu </a:t>
            </a:r>
            <a:r>
              <a:rPr lang="en-GB" dirty="0" err="1" smtClean="0"/>
              <a:t>bearbeiten</a:t>
            </a:r>
            <a:endParaRPr lang="en-GB" dirty="0" smtClean="0"/>
          </a:p>
        </p:txBody>
      </p:sp>
      <p:sp>
        <p:nvSpPr>
          <p:cNvPr id="1027" name="Rectangle 2"/>
          <p:cNvSpPr>
            <a:spLocks noGrp="1" noChangeArrowheads="1"/>
          </p:cNvSpPr>
          <p:nvPr>
            <p:ph type="body" idx="1"/>
          </p:nvPr>
        </p:nvSpPr>
        <p:spPr bwMode="auto">
          <a:xfrm>
            <a:off x="576263" y="1470025"/>
            <a:ext cx="10367962"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06908" tIns="53634" rIns="106908" bIns="53634" numCol="1" anchor="t"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die </a:t>
            </a:r>
            <a:r>
              <a:rPr lang="en-GB" dirty="0" err="1" smtClean="0"/>
              <a:t>Formate</a:t>
            </a:r>
            <a:r>
              <a:rPr lang="en-GB" dirty="0" smtClean="0"/>
              <a:t> des </a:t>
            </a:r>
            <a:r>
              <a:rPr lang="en-GB" dirty="0" err="1" smtClean="0"/>
              <a:t>Gliederungstextes</a:t>
            </a:r>
            <a:r>
              <a:rPr lang="en-GB" dirty="0" smtClean="0"/>
              <a:t> </a:t>
            </a:r>
            <a:r>
              <a:rPr lang="en-GB" dirty="0" err="1" smtClean="0"/>
              <a:t>zu</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Gliederungsebene</a:t>
            </a:r>
            <a:endParaRPr lang="en-GB" dirty="0" smtClean="0"/>
          </a:p>
          <a:p>
            <a:pPr lvl="2"/>
            <a:r>
              <a:rPr lang="en-GB" dirty="0" err="1" smtClean="0"/>
              <a:t>Dritte</a:t>
            </a:r>
            <a:r>
              <a:rPr lang="en-GB" dirty="0" smtClean="0"/>
              <a:t> </a:t>
            </a:r>
            <a:r>
              <a:rPr lang="en-GB" dirty="0" err="1" smtClean="0"/>
              <a:t>Gliederungsebene</a:t>
            </a:r>
            <a:endParaRPr lang="en-GB" dirty="0" smtClean="0"/>
          </a:p>
          <a:p>
            <a:pPr lvl="3"/>
            <a:r>
              <a:rPr lang="en-GB" dirty="0" err="1" smtClean="0"/>
              <a:t>Vierte</a:t>
            </a:r>
            <a:r>
              <a:rPr lang="en-GB" dirty="0" smtClean="0"/>
              <a:t> </a:t>
            </a:r>
            <a:r>
              <a:rPr lang="en-GB" dirty="0" err="1" smtClean="0"/>
              <a:t>Gliederungsebene</a:t>
            </a:r>
            <a:endParaRPr lang="en-GB" dirty="0" smtClean="0"/>
          </a:p>
          <a:p>
            <a:pPr lvl="4"/>
            <a:r>
              <a:rPr lang="en-GB" dirty="0" err="1" smtClean="0"/>
              <a:t>Fünfte</a:t>
            </a:r>
            <a:r>
              <a:rPr lang="en-GB" dirty="0" smtClean="0"/>
              <a:t> </a:t>
            </a:r>
            <a:r>
              <a:rPr lang="en-GB" dirty="0" err="1" smtClean="0"/>
              <a:t>Gliederungsebene</a:t>
            </a:r>
            <a:endParaRPr lang="en-GB" dirty="0" smtClean="0"/>
          </a:p>
          <a:p>
            <a:pPr lvl="4"/>
            <a:r>
              <a:rPr lang="en-GB" dirty="0" err="1" smtClean="0"/>
              <a:t>Sechste</a:t>
            </a:r>
            <a:r>
              <a:rPr lang="en-GB" dirty="0" smtClean="0"/>
              <a:t> </a:t>
            </a:r>
            <a:r>
              <a:rPr lang="en-GB" dirty="0" err="1" smtClean="0"/>
              <a:t>Gliederungsebene</a:t>
            </a:r>
            <a:endParaRPr lang="en-GB" dirty="0" smtClean="0"/>
          </a:p>
          <a:p>
            <a:pPr lvl="4"/>
            <a:r>
              <a:rPr lang="en-GB" dirty="0" err="1" smtClean="0"/>
              <a:t>Siebente</a:t>
            </a:r>
            <a:r>
              <a:rPr lang="en-GB" dirty="0" smtClean="0"/>
              <a:t> </a:t>
            </a:r>
            <a:r>
              <a:rPr lang="en-GB" dirty="0" err="1" smtClean="0"/>
              <a:t>Gliederungsebene</a:t>
            </a:r>
            <a:endParaRPr lang="en-GB" dirty="0" smtClean="0"/>
          </a:p>
          <a:p>
            <a:pPr lvl="4"/>
            <a:r>
              <a:rPr lang="en-GB" dirty="0" err="1" smtClean="0"/>
              <a:t>Achte</a:t>
            </a:r>
            <a:r>
              <a:rPr lang="en-GB" dirty="0" smtClean="0"/>
              <a:t> </a:t>
            </a:r>
            <a:r>
              <a:rPr lang="en-GB" dirty="0" err="1" smtClean="0"/>
              <a:t>Gliederungsebene</a:t>
            </a:r>
            <a:endParaRPr lang="en-GB" dirty="0" smtClean="0"/>
          </a:p>
          <a:p>
            <a:pPr lvl="4"/>
            <a:r>
              <a:rPr lang="en-GB" dirty="0" err="1" smtClean="0"/>
              <a:t>Neunte</a:t>
            </a:r>
            <a:r>
              <a:rPr lang="en-GB" dirty="0" smtClean="0"/>
              <a:t> </a:t>
            </a:r>
            <a:r>
              <a:rPr lang="en-GB" dirty="0" err="1" smtClean="0"/>
              <a:t>Gliederungsebene</a:t>
            </a:r>
            <a:endParaRPr lang="en-GB" dirty="0" smtClean="0"/>
          </a:p>
        </p:txBody>
      </p:sp>
      <p:pic>
        <p:nvPicPr>
          <p:cNvPr id="1030" name="Bild 2" descr="Flye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l="-15604"/>
          <a:stretch>
            <a:fillRect/>
          </a:stretch>
        </p:blipFill>
        <p:spPr bwMode="auto">
          <a:xfrm>
            <a:off x="0" y="-12700"/>
            <a:ext cx="2540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354696"/>
      </p:ext>
    </p:extLst>
  </p:cSld>
  <p:clrMap bg1="lt1" tx1="dk1" bg2="lt2" tx2="dk2" accent1="accent1" accent2="accent2" accent3="accent3" accent4="accent4" accent5="accent5" accent6="accent6" hlink="hlink" folHlink="folHlink"/>
  <p:sldLayoutIdLst>
    <p:sldLayoutId id="2147484946" r:id="rId1"/>
    <p:sldLayoutId id="2147484947" r:id="rId2"/>
    <p:sldLayoutId id="2147484948" r:id="rId3"/>
  </p:sldLayoutIdLst>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hf sldNum="0" hdr="0" ftr="0" dt="0"/>
  <p:txStyles>
    <p:titleStyle>
      <a:lvl1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effectLst>
            <a:outerShdw blurRad="38100" dist="38100" dir="2700000" algn="tl">
              <a:srgbClr val="C0C0C0"/>
            </a:outerShdw>
          </a:effectLst>
          <a:latin typeface="+mj-lt"/>
          <a:ea typeface="Arial Unicode MS" pitchFamily="34" charset="-128"/>
          <a:cs typeface="Arial Unicode MS" pitchFamily="34" charset="-128"/>
        </a:defRPr>
      </a:lvl1pPr>
      <a:lvl2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2pPr>
      <a:lvl3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3pPr>
      <a:lvl4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4pPr>
      <a:lvl5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5pPr>
      <a:lvl6pPr marL="25146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6pPr>
      <a:lvl7pPr marL="29718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7pPr>
      <a:lvl8pPr marL="34290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8pPr>
      <a:lvl9pPr marL="38862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9pPr>
    </p:titleStyle>
    <p:bodyStyle>
      <a:lvl1pPr marL="342900" indent="-34290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1pPr>
      <a:lvl2pPr marL="742950" indent="-28575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2pPr>
      <a:lvl3pPr marL="1143000" indent="-228600" algn="l" defTabSz="449263" rtl="0" eaLnBrk="0" fontAlgn="base" hangingPunct="0">
        <a:spcBef>
          <a:spcPts val="400"/>
        </a:spcBef>
        <a:spcAft>
          <a:spcPct val="0"/>
        </a:spcAft>
        <a:buClr>
          <a:srgbClr val="000000"/>
        </a:buClr>
        <a:buSzPct val="100000"/>
        <a:buFont typeface="Arial Unicode MS" pitchFamily="34" charset="-128"/>
        <a:defRPr sz="1600">
          <a:solidFill>
            <a:srgbClr val="333399"/>
          </a:solidFill>
          <a:latin typeface="+mn-lt"/>
          <a:ea typeface="+mn-ea"/>
          <a:cs typeface="Arial Unicode MS" pitchFamily="34" charset="-128"/>
        </a:defRPr>
      </a:lvl3pPr>
      <a:lvl4pPr marL="1598613" indent="-228600"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4pPr>
      <a:lvl5pPr marL="2057400" indent="-230188"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5pPr>
      <a:lvl6pPr marL="25146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6pPr>
      <a:lvl7pPr marL="29718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7pPr>
      <a:lvl8pPr marL="34290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8pPr>
      <a:lvl9pPr marL="38862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76263" y="0"/>
            <a:ext cx="10367962" cy="1063625"/>
          </a:xfrm>
          <a:prstGeom prst="rect">
            <a:avLst/>
          </a:prstGeom>
          <a:noFill/>
          <a:ln w="9525">
            <a:noFill/>
            <a:round/>
            <a:headEnd/>
            <a:tailEnd/>
          </a:ln>
        </p:spPr>
        <p:txBody>
          <a:bodyPr vert="horz" wrap="square" lIns="106908" tIns="53634" rIns="106908" bIns="53634" numCol="1" anchor="ctr"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a:t>
            </a:r>
            <a:r>
              <a:rPr lang="en-GB" dirty="0" err="1" smtClean="0"/>
              <a:t>das</a:t>
            </a:r>
            <a:r>
              <a:rPr lang="en-GB" dirty="0" smtClean="0"/>
              <a:t> Format des </a:t>
            </a:r>
            <a:r>
              <a:rPr lang="en-GB" dirty="0" err="1" smtClean="0"/>
              <a:t>Titeltextes</a:t>
            </a:r>
            <a:r>
              <a:rPr lang="en-GB" dirty="0" smtClean="0"/>
              <a:t> zu </a:t>
            </a:r>
            <a:r>
              <a:rPr lang="en-GB" dirty="0" err="1" smtClean="0"/>
              <a:t>bearbeiten</a:t>
            </a:r>
            <a:endParaRPr lang="en-GB" dirty="0" smtClean="0"/>
          </a:p>
        </p:txBody>
      </p:sp>
      <p:sp>
        <p:nvSpPr>
          <p:cNvPr id="1027" name="Rectangle 2"/>
          <p:cNvSpPr>
            <a:spLocks noGrp="1" noChangeArrowheads="1"/>
          </p:cNvSpPr>
          <p:nvPr>
            <p:ph type="body" idx="1"/>
          </p:nvPr>
        </p:nvSpPr>
        <p:spPr bwMode="auto">
          <a:xfrm>
            <a:off x="576263" y="1470025"/>
            <a:ext cx="10367962"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06908" tIns="53634" rIns="106908" bIns="53634" numCol="1" anchor="t"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die </a:t>
            </a:r>
            <a:r>
              <a:rPr lang="en-GB" dirty="0" err="1" smtClean="0"/>
              <a:t>Formate</a:t>
            </a:r>
            <a:r>
              <a:rPr lang="en-GB" dirty="0" smtClean="0"/>
              <a:t> des </a:t>
            </a:r>
            <a:r>
              <a:rPr lang="en-GB" dirty="0" err="1" smtClean="0"/>
              <a:t>Gliederungstextes</a:t>
            </a:r>
            <a:r>
              <a:rPr lang="en-GB" dirty="0" smtClean="0"/>
              <a:t> </a:t>
            </a:r>
            <a:r>
              <a:rPr lang="en-GB" dirty="0" err="1" smtClean="0"/>
              <a:t>zu</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Gliederungsebene</a:t>
            </a:r>
            <a:endParaRPr lang="en-GB" dirty="0" smtClean="0"/>
          </a:p>
          <a:p>
            <a:pPr lvl="2"/>
            <a:r>
              <a:rPr lang="en-GB" dirty="0" err="1" smtClean="0"/>
              <a:t>Dritte</a:t>
            </a:r>
            <a:r>
              <a:rPr lang="en-GB" dirty="0" smtClean="0"/>
              <a:t> </a:t>
            </a:r>
            <a:r>
              <a:rPr lang="en-GB" dirty="0" err="1" smtClean="0"/>
              <a:t>Gliederungsebene</a:t>
            </a:r>
            <a:endParaRPr lang="en-GB" dirty="0" smtClean="0"/>
          </a:p>
          <a:p>
            <a:pPr lvl="3"/>
            <a:r>
              <a:rPr lang="en-GB" dirty="0" err="1" smtClean="0"/>
              <a:t>Vierte</a:t>
            </a:r>
            <a:r>
              <a:rPr lang="en-GB" dirty="0" smtClean="0"/>
              <a:t> </a:t>
            </a:r>
            <a:r>
              <a:rPr lang="en-GB" dirty="0" err="1" smtClean="0"/>
              <a:t>Gliederungsebene</a:t>
            </a:r>
            <a:endParaRPr lang="en-GB" dirty="0" smtClean="0"/>
          </a:p>
          <a:p>
            <a:pPr lvl="4"/>
            <a:r>
              <a:rPr lang="en-GB" dirty="0" err="1" smtClean="0"/>
              <a:t>Fünfte</a:t>
            </a:r>
            <a:r>
              <a:rPr lang="en-GB" dirty="0" smtClean="0"/>
              <a:t> </a:t>
            </a:r>
            <a:r>
              <a:rPr lang="en-GB" dirty="0" err="1" smtClean="0"/>
              <a:t>Gliederungsebene</a:t>
            </a:r>
            <a:endParaRPr lang="en-GB" dirty="0" smtClean="0"/>
          </a:p>
          <a:p>
            <a:pPr lvl="4"/>
            <a:r>
              <a:rPr lang="en-GB" dirty="0" err="1" smtClean="0"/>
              <a:t>Sechste</a:t>
            </a:r>
            <a:r>
              <a:rPr lang="en-GB" dirty="0" smtClean="0"/>
              <a:t> </a:t>
            </a:r>
            <a:r>
              <a:rPr lang="en-GB" dirty="0" err="1" smtClean="0"/>
              <a:t>Gliederungsebene</a:t>
            </a:r>
            <a:endParaRPr lang="en-GB" dirty="0" smtClean="0"/>
          </a:p>
          <a:p>
            <a:pPr lvl="4"/>
            <a:r>
              <a:rPr lang="en-GB" dirty="0" err="1" smtClean="0"/>
              <a:t>Siebente</a:t>
            </a:r>
            <a:r>
              <a:rPr lang="en-GB" dirty="0" smtClean="0"/>
              <a:t> </a:t>
            </a:r>
            <a:r>
              <a:rPr lang="en-GB" dirty="0" err="1" smtClean="0"/>
              <a:t>Gliederungsebene</a:t>
            </a:r>
            <a:endParaRPr lang="en-GB" dirty="0" smtClean="0"/>
          </a:p>
          <a:p>
            <a:pPr lvl="4"/>
            <a:r>
              <a:rPr lang="en-GB" dirty="0" err="1" smtClean="0"/>
              <a:t>Achte</a:t>
            </a:r>
            <a:r>
              <a:rPr lang="en-GB" dirty="0" smtClean="0"/>
              <a:t> </a:t>
            </a:r>
            <a:r>
              <a:rPr lang="en-GB" dirty="0" err="1" smtClean="0"/>
              <a:t>Gliederungsebene</a:t>
            </a:r>
            <a:endParaRPr lang="en-GB" dirty="0" smtClean="0"/>
          </a:p>
          <a:p>
            <a:pPr lvl="4"/>
            <a:r>
              <a:rPr lang="en-GB" dirty="0" err="1" smtClean="0"/>
              <a:t>Neunte</a:t>
            </a:r>
            <a:r>
              <a:rPr lang="en-GB" dirty="0" smtClean="0"/>
              <a:t> </a:t>
            </a:r>
            <a:r>
              <a:rPr lang="en-GB" dirty="0" err="1" smtClean="0"/>
              <a:t>Gliederungsebene</a:t>
            </a:r>
            <a:endParaRPr lang="en-GB" dirty="0" smtClean="0"/>
          </a:p>
        </p:txBody>
      </p:sp>
      <p:pic>
        <p:nvPicPr>
          <p:cNvPr id="1030" name="Bild 2" descr="Flye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l="-15604"/>
          <a:stretch>
            <a:fillRect/>
          </a:stretch>
        </p:blipFill>
        <p:spPr bwMode="auto">
          <a:xfrm>
            <a:off x="0" y="-12700"/>
            <a:ext cx="2540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27831"/>
      </p:ext>
    </p:extLst>
  </p:cSld>
  <p:clrMap bg1="lt1" tx1="dk1" bg2="lt2" tx2="dk2" accent1="accent1" accent2="accent2" accent3="accent3" accent4="accent4" accent5="accent5" accent6="accent6" hlink="hlink" folHlink="folHlink"/>
  <p:sldLayoutIdLst>
    <p:sldLayoutId id="2147484950" r:id="rId1"/>
    <p:sldLayoutId id="2147484951" r:id="rId2"/>
    <p:sldLayoutId id="2147484952" r:id="rId3"/>
  </p:sldLayoutIdLst>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hf sldNum="0" hdr="0" ftr="0" dt="0"/>
  <p:txStyles>
    <p:titleStyle>
      <a:lvl1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effectLst>
            <a:outerShdw blurRad="38100" dist="38100" dir="2700000" algn="tl">
              <a:srgbClr val="C0C0C0"/>
            </a:outerShdw>
          </a:effectLst>
          <a:latin typeface="+mj-lt"/>
          <a:ea typeface="Arial Unicode MS" pitchFamily="34" charset="-128"/>
          <a:cs typeface="Arial Unicode MS" pitchFamily="34" charset="-128"/>
        </a:defRPr>
      </a:lvl1pPr>
      <a:lvl2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2pPr>
      <a:lvl3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3pPr>
      <a:lvl4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4pPr>
      <a:lvl5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5pPr>
      <a:lvl6pPr marL="25146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6pPr>
      <a:lvl7pPr marL="29718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7pPr>
      <a:lvl8pPr marL="34290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8pPr>
      <a:lvl9pPr marL="38862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9pPr>
    </p:titleStyle>
    <p:bodyStyle>
      <a:lvl1pPr marL="342900" indent="-34290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1pPr>
      <a:lvl2pPr marL="742950" indent="-28575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2pPr>
      <a:lvl3pPr marL="1143000" indent="-228600" algn="l" defTabSz="449263" rtl="0" eaLnBrk="0" fontAlgn="base" hangingPunct="0">
        <a:spcBef>
          <a:spcPts val="400"/>
        </a:spcBef>
        <a:spcAft>
          <a:spcPct val="0"/>
        </a:spcAft>
        <a:buClr>
          <a:srgbClr val="000000"/>
        </a:buClr>
        <a:buSzPct val="100000"/>
        <a:buFont typeface="Arial Unicode MS" pitchFamily="34" charset="-128"/>
        <a:defRPr sz="1600">
          <a:solidFill>
            <a:srgbClr val="333399"/>
          </a:solidFill>
          <a:latin typeface="+mn-lt"/>
          <a:ea typeface="+mn-ea"/>
          <a:cs typeface="Arial Unicode MS" pitchFamily="34" charset="-128"/>
        </a:defRPr>
      </a:lvl3pPr>
      <a:lvl4pPr marL="1598613" indent="-228600"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4pPr>
      <a:lvl5pPr marL="2057400" indent="-230188"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5pPr>
      <a:lvl6pPr marL="25146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6pPr>
      <a:lvl7pPr marL="29718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7pPr>
      <a:lvl8pPr marL="34290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8pPr>
      <a:lvl9pPr marL="38862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76263" y="0"/>
            <a:ext cx="10367962" cy="1063625"/>
          </a:xfrm>
          <a:prstGeom prst="rect">
            <a:avLst/>
          </a:prstGeom>
          <a:noFill/>
          <a:ln w="9525">
            <a:noFill/>
            <a:round/>
            <a:headEnd/>
            <a:tailEnd/>
          </a:ln>
        </p:spPr>
        <p:txBody>
          <a:bodyPr vert="horz" wrap="square" lIns="106908" tIns="53634" rIns="106908" bIns="53634" numCol="1" anchor="ctr"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a:t>
            </a:r>
            <a:r>
              <a:rPr lang="en-GB" dirty="0" err="1" smtClean="0"/>
              <a:t>das</a:t>
            </a:r>
            <a:r>
              <a:rPr lang="en-GB" dirty="0" smtClean="0"/>
              <a:t> Format des </a:t>
            </a:r>
            <a:r>
              <a:rPr lang="en-GB" dirty="0" err="1" smtClean="0"/>
              <a:t>Titeltextes</a:t>
            </a:r>
            <a:r>
              <a:rPr lang="en-GB" dirty="0" smtClean="0"/>
              <a:t> zu </a:t>
            </a:r>
            <a:r>
              <a:rPr lang="en-GB" dirty="0" err="1" smtClean="0"/>
              <a:t>bearbeiten</a:t>
            </a:r>
            <a:endParaRPr lang="en-GB" dirty="0" smtClean="0"/>
          </a:p>
        </p:txBody>
      </p:sp>
      <p:sp>
        <p:nvSpPr>
          <p:cNvPr id="1027" name="Rectangle 2"/>
          <p:cNvSpPr>
            <a:spLocks noGrp="1" noChangeArrowheads="1"/>
          </p:cNvSpPr>
          <p:nvPr>
            <p:ph type="body" idx="1"/>
          </p:nvPr>
        </p:nvSpPr>
        <p:spPr bwMode="auto">
          <a:xfrm>
            <a:off x="576263" y="1470025"/>
            <a:ext cx="10367962"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06908" tIns="53634" rIns="106908" bIns="53634" numCol="1" anchor="t"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die </a:t>
            </a:r>
            <a:r>
              <a:rPr lang="en-GB" dirty="0" err="1" smtClean="0"/>
              <a:t>Formate</a:t>
            </a:r>
            <a:r>
              <a:rPr lang="en-GB" dirty="0" smtClean="0"/>
              <a:t> des </a:t>
            </a:r>
            <a:r>
              <a:rPr lang="en-GB" dirty="0" err="1" smtClean="0"/>
              <a:t>Gliederungstextes</a:t>
            </a:r>
            <a:r>
              <a:rPr lang="en-GB" dirty="0" smtClean="0"/>
              <a:t> </a:t>
            </a:r>
            <a:r>
              <a:rPr lang="en-GB" dirty="0" err="1" smtClean="0"/>
              <a:t>zu</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Gliederungsebene</a:t>
            </a:r>
            <a:endParaRPr lang="en-GB" dirty="0" smtClean="0"/>
          </a:p>
          <a:p>
            <a:pPr lvl="2"/>
            <a:r>
              <a:rPr lang="en-GB" dirty="0" err="1" smtClean="0"/>
              <a:t>Dritte</a:t>
            </a:r>
            <a:r>
              <a:rPr lang="en-GB" dirty="0" smtClean="0"/>
              <a:t> </a:t>
            </a:r>
            <a:r>
              <a:rPr lang="en-GB" dirty="0" err="1" smtClean="0"/>
              <a:t>Gliederungsebene</a:t>
            </a:r>
            <a:endParaRPr lang="en-GB" dirty="0" smtClean="0"/>
          </a:p>
          <a:p>
            <a:pPr lvl="3"/>
            <a:r>
              <a:rPr lang="en-GB" dirty="0" err="1" smtClean="0"/>
              <a:t>Vierte</a:t>
            </a:r>
            <a:r>
              <a:rPr lang="en-GB" dirty="0" smtClean="0"/>
              <a:t> </a:t>
            </a:r>
            <a:r>
              <a:rPr lang="en-GB" dirty="0" err="1" smtClean="0"/>
              <a:t>Gliederungsebene</a:t>
            </a:r>
            <a:endParaRPr lang="en-GB" dirty="0" smtClean="0"/>
          </a:p>
          <a:p>
            <a:pPr lvl="4"/>
            <a:r>
              <a:rPr lang="en-GB" dirty="0" err="1" smtClean="0"/>
              <a:t>Fünfte</a:t>
            </a:r>
            <a:r>
              <a:rPr lang="en-GB" dirty="0" smtClean="0"/>
              <a:t> </a:t>
            </a:r>
            <a:r>
              <a:rPr lang="en-GB" dirty="0" err="1" smtClean="0"/>
              <a:t>Gliederungsebene</a:t>
            </a:r>
            <a:endParaRPr lang="en-GB" dirty="0" smtClean="0"/>
          </a:p>
          <a:p>
            <a:pPr lvl="4"/>
            <a:r>
              <a:rPr lang="en-GB" dirty="0" err="1" smtClean="0"/>
              <a:t>Sechste</a:t>
            </a:r>
            <a:r>
              <a:rPr lang="en-GB" dirty="0" smtClean="0"/>
              <a:t> </a:t>
            </a:r>
            <a:r>
              <a:rPr lang="en-GB" dirty="0" err="1" smtClean="0"/>
              <a:t>Gliederungsebene</a:t>
            </a:r>
            <a:endParaRPr lang="en-GB" dirty="0" smtClean="0"/>
          </a:p>
          <a:p>
            <a:pPr lvl="4"/>
            <a:r>
              <a:rPr lang="en-GB" dirty="0" err="1" smtClean="0"/>
              <a:t>Siebente</a:t>
            </a:r>
            <a:r>
              <a:rPr lang="en-GB" dirty="0" smtClean="0"/>
              <a:t> </a:t>
            </a:r>
            <a:r>
              <a:rPr lang="en-GB" dirty="0" err="1" smtClean="0"/>
              <a:t>Gliederungsebene</a:t>
            </a:r>
            <a:endParaRPr lang="en-GB" dirty="0" smtClean="0"/>
          </a:p>
          <a:p>
            <a:pPr lvl="4"/>
            <a:r>
              <a:rPr lang="en-GB" dirty="0" err="1" smtClean="0"/>
              <a:t>Achte</a:t>
            </a:r>
            <a:r>
              <a:rPr lang="en-GB" dirty="0" smtClean="0"/>
              <a:t> </a:t>
            </a:r>
            <a:r>
              <a:rPr lang="en-GB" dirty="0" err="1" smtClean="0"/>
              <a:t>Gliederungsebene</a:t>
            </a:r>
            <a:endParaRPr lang="en-GB" dirty="0" smtClean="0"/>
          </a:p>
          <a:p>
            <a:pPr lvl="4"/>
            <a:r>
              <a:rPr lang="en-GB" dirty="0" err="1" smtClean="0"/>
              <a:t>Neunte</a:t>
            </a:r>
            <a:r>
              <a:rPr lang="en-GB" dirty="0" smtClean="0"/>
              <a:t> </a:t>
            </a:r>
            <a:r>
              <a:rPr lang="en-GB" dirty="0" err="1" smtClean="0"/>
              <a:t>Gliederungsebene</a:t>
            </a:r>
            <a:endParaRPr lang="en-GB" dirty="0" smtClean="0"/>
          </a:p>
        </p:txBody>
      </p:sp>
      <p:pic>
        <p:nvPicPr>
          <p:cNvPr id="1030" name="Bild 2" descr="Flye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l="-15604"/>
          <a:stretch>
            <a:fillRect/>
          </a:stretch>
        </p:blipFill>
        <p:spPr bwMode="auto">
          <a:xfrm>
            <a:off x="0" y="-12700"/>
            <a:ext cx="2540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8614538"/>
      </p:ext>
    </p:extLst>
  </p:cSld>
  <p:clrMap bg1="lt1" tx1="dk1" bg2="lt2" tx2="dk2" accent1="accent1" accent2="accent2" accent3="accent3" accent4="accent4" accent5="accent5" accent6="accent6" hlink="hlink" folHlink="folHlink"/>
  <p:sldLayoutIdLst>
    <p:sldLayoutId id="2147484954" r:id="rId1"/>
    <p:sldLayoutId id="2147484955" r:id="rId2"/>
    <p:sldLayoutId id="2147484956" r:id="rId3"/>
  </p:sldLayoutIdLst>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hf sldNum="0" hdr="0" ftr="0" dt="0"/>
  <p:txStyles>
    <p:titleStyle>
      <a:lvl1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effectLst>
            <a:outerShdw blurRad="38100" dist="38100" dir="2700000" algn="tl">
              <a:srgbClr val="C0C0C0"/>
            </a:outerShdw>
          </a:effectLst>
          <a:latin typeface="+mj-lt"/>
          <a:ea typeface="Arial Unicode MS" pitchFamily="34" charset="-128"/>
          <a:cs typeface="Arial Unicode MS" pitchFamily="34" charset="-128"/>
        </a:defRPr>
      </a:lvl1pPr>
      <a:lvl2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2pPr>
      <a:lvl3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3pPr>
      <a:lvl4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4pPr>
      <a:lvl5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5pPr>
      <a:lvl6pPr marL="25146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6pPr>
      <a:lvl7pPr marL="29718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7pPr>
      <a:lvl8pPr marL="34290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8pPr>
      <a:lvl9pPr marL="38862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9pPr>
    </p:titleStyle>
    <p:bodyStyle>
      <a:lvl1pPr marL="342900" indent="-34290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1pPr>
      <a:lvl2pPr marL="742950" indent="-28575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2pPr>
      <a:lvl3pPr marL="1143000" indent="-228600" algn="l" defTabSz="449263" rtl="0" eaLnBrk="0" fontAlgn="base" hangingPunct="0">
        <a:spcBef>
          <a:spcPts val="400"/>
        </a:spcBef>
        <a:spcAft>
          <a:spcPct val="0"/>
        </a:spcAft>
        <a:buClr>
          <a:srgbClr val="000000"/>
        </a:buClr>
        <a:buSzPct val="100000"/>
        <a:buFont typeface="Arial Unicode MS" pitchFamily="34" charset="-128"/>
        <a:defRPr sz="1600">
          <a:solidFill>
            <a:srgbClr val="333399"/>
          </a:solidFill>
          <a:latin typeface="+mn-lt"/>
          <a:ea typeface="+mn-ea"/>
          <a:cs typeface="Arial Unicode MS" pitchFamily="34" charset="-128"/>
        </a:defRPr>
      </a:lvl3pPr>
      <a:lvl4pPr marL="1598613" indent="-228600"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4pPr>
      <a:lvl5pPr marL="2057400" indent="-230188"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5pPr>
      <a:lvl6pPr marL="25146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6pPr>
      <a:lvl7pPr marL="29718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7pPr>
      <a:lvl8pPr marL="34290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8pPr>
      <a:lvl9pPr marL="38862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76263" y="0"/>
            <a:ext cx="10367962" cy="1063625"/>
          </a:xfrm>
          <a:prstGeom prst="rect">
            <a:avLst/>
          </a:prstGeom>
          <a:noFill/>
          <a:ln w="9525">
            <a:noFill/>
            <a:round/>
            <a:headEnd/>
            <a:tailEnd/>
          </a:ln>
        </p:spPr>
        <p:txBody>
          <a:bodyPr vert="horz" wrap="square" lIns="106908" tIns="53634" rIns="106908" bIns="53634" numCol="1" anchor="ctr"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a:t>
            </a:r>
            <a:r>
              <a:rPr lang="en-GB" dirty="0" err="1" smtClean="0"/>
              <a:t>das</a:t>
            </a:r>
            <a:r>
              <a:rPr lang="en-GB" dirty="0" smtClean="0"/>
              <a:t> Format des </a:t>
            </a:r>
            <a:r>
              <a:rPr lang="en-GB" dirty="0" err="1" smtClean="0"/>
              <a:t>Titeltextes</a:t>
            </a:r>
            <a:r>
              <a:rPr lang="en-GB" dirty="0" smtClean="0"/>
              <a:t> zu </a:t>
            </a:r>
            <a:r>
              <a:rPr lang="en-GB" dirty="0" err="1" smtClean="0"/>
              <a:t>bearbeiten</a:t>
            </a:r>
            <a:endParaRPr lang="en-GB" dirty="0" smtClean="0"/>
          </a:p>
        </p:txBody>
      </p:sp>
      <p:sp>
        <p:nvSpPr>
          <p:cNvPr id="1027" name="Rectangle 2"/>
          <p:cNvSpPr>
            <a:spLocks noGrp="1" noChangeArrowheads="1"/>
          </p:cNvSpPr>
          <p:nvPr>
            <p:ph type="body" idx="1"/>
          </p:nvPr>
        </p:nvSpPr>
        <p:spPr bwMode="auto">
          <a:xfrm>
            <a:off x="576263" y="1470025"/>
            <a:ext cx="10367962"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06908" tIns="53634" rIns="106908" bIns="53634" numCol="1" anchor="t"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die </a:t>
            </a:r>
            <a:r>
              <a:rPr lang="en-GB" dirty="0" err="1" smtClean="0"/>
              <a:t>Formate</a:t>
            </a:r>
            <a:r>
              <a:rPr lang="en-GB" dirty="0" smtClean="0"/>
              <a:t> des </a:t>
            </a:r>
            <a:r>
              <a:rPr lang="en-GB" dirty="0" err="1" smtClean="0"/>
              <a:t>Gliederungstextes</a:t>
            </a:r>
            <a:r>
              <a:rPr lang="en-GB" dirty="0" smtClean="0"/>
              <a:t> </a:t>
            </a:r>
            <a:r>
              <a:rPr lang="en-GB" dirty="0" err="1" smtClean="0"/>
              <a:t>zu</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Gliederungsebene</a:t>
            </a:r>
            <a:endParaRPr lang="en-GB" dirty="0" smtClean="0"/>
          </a:p>
          <a:p>
            <a:pPr lvl="2"/>
            <a:r>
              <a:rPr lang="en-GB" dirty="0" err="1" smtClean="0"/>
              <a:t>Dritte</a:t>
            </a:r>
            <a:r>
              <a:rPr lang="en-GB" dirty="0" smtClean="0"/>
              <a:t> </a:t>
            </a:r>
            <a:r>
              <a:rPr lang="en-GB" dirty="0" err="1" smtClean="0"/>
              <a:t>Gliederungsebene</a:t>
            </a:r>
            <a:endParaRPr lang="en-GB" dirty="0" smtClean="0"/>
          </a:p>
          <a:p>
            <a:pPr lvl="3"/>
            <a:r>
              <a:rPr lang="en-GB" dirty="0" err="1" smtClean="0"/>
              <a:t>Vierte</a:t>
            </a:r>
            <a:r>
              <a:rPr lang="en-GB" dirty="0" smtClean="0"/>
              <a:t> </a:t>
            </a:r>
            <a:r>
              <a:rPr lang="en-GB" dirty="0" err="1" smtClean="0"/>
              <a:t>Gliederungsebene</a:t>
            </a:r>
            <a:endParaRPr lang="en-GB" dirty="0" smtClean="0"/>
          </a:p>
          <a:p>
            <a:pPr lvl="4"/>
            <a:r>
              <a:rPr lang="en-GB" dirty="0" err="1" smtClean="0"/>
              <a:t>Fünfte</a:t>
            </a:r>
            <a:r>
              <a:rPr lang="en-GB" dirty="0" smtClean="0"/>
              <a:t> </a:t>
            </a:r>
            <a:r>
              <a:rPr lang="en-GB" dirty="0" err="1" smtClean="0"/>
              <a:t>Gliederungsebene</a:t>
            </a:r>
            <a:endParaRPr lang="en-GB" dirty="0" smtClean="0"/>
          </a:p>
          <a:p>
            <a:pPr lvl="4"/>
            <a:r>
              <a:rPr lang="en-GB" dirty="0" err="1" smtClean="0"/>
              <a:t>Sechste</a:t>
            </a:r>
            <a:r>
              <a:rPr lang="en-GB" dirty="0" smtClean="0"/>
              <a:t> </a:t>
            </a:r>
            <a:r>
              <a:rPr lang="en-GB" dirty="0" err="1" smtClean="0"/>
              <a:t>Gliederungsebene</a:t>
            </a:r>
            <a:endParaRPr lang="en-GB" dirty="0" smtClean="0"/>
          </a:p>
          <a:p>
            <a:pPr lvl="4"/>
            <a:r>
              <a:rPr lang="en-GB" dirty="0" err="1" smtClean="0"/>
              <a:t>Siebente</a:t>
            </a:r>
            <a:r>
              <a:rPr lang="en-GB" dirty="0" smtClean="0"/>
              <a:t> </a:t>
            </a:r>
            <a:r>
              <a:rPr lang="en-GB" dirty="0" err="1" smtClean="0"/>
              <a:t>Gliederungsebene</a:t>
            </a:r>
            <a:endParaRPr lang="en-GB" dirty="0" smtClean="0"/>
          </a:p>
          <a:p>
            <a:pPr lvl="4"/>
            <a:r>
              <a:rPr lang="en-GB" dirty="0" err="1" smtClean="0"/>
              <a:t>Achte</a:t>
            </a:r>
            <a:r>
              <a:rPr lang="en-GB" dirty="0" smtClean="0"/>
              <a:t> </a:t>
            </a:r>
            <a:r>
              <a:rPr lang="en-GB" dirty="0" err="1" smtClean="0"/>
              <a:t>Gliederungsebene</a:t>
            </a:r>
            <a:endParaRPr lang="en-GB" dirty="0" smtClean="0"/>
          </a:p>
          <a:p>
            <a:pPr lvl="4"/>
            <a:r>
              <a:rPr lang="en-GB" dirty="0" err="1" smtClean="0"/>
              <a:t>Neunte</a:t>
            </a:r>
            <a:r>
              <a:rPr lang="en-GB" dirty="0" smtClean="0"/>
              <a:t> </a:t>
            </a:r>
            <a:r>
              <a:rPr lang="en-GB" dirty="0" err="1" smtClean="0"/>
              <a:t>Gliederungsebene</a:t>
            </a:r>
            <a:endParaRPr lang="en-GB" dirty="0" smtClean="0"/>
          </a:p>
        </p:txBody>
      </p:sp>
      <p:pic>
        <p:nvPicPr>
          <p:cNvPr id="1030" name="Bild 2" descr="Flye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l="-15604"/>
          <a:stretch>
            <a:fillRect/>
          </a:stretch>
        </p:blipFill>
        <p:spPr bwMode="auto">
          <a:xfrm>
            <a:off x="0" y="-12700"/>
            <a:ext cx="2540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6099238"/>
      </p:ext>
    </p:extLst>
  </p:cSld>
  <p:clrMap bg1="lt1" tx1="dk1" bg2="lt2" tx2="dk2" accent1="accent1" accent2="accent2" accent3="accent3" accent4="accent4" accent5="accent5" accent6="accent6" hlink="hlink" folHlink="folHlink"/>
  <p:sldLayoutIdLst>
    <p:sldLayoutId id="2147484958" r:id="rId1"/>
    <p:sldLayoutId id="2147484959" r:id="rId2"/>
    <p:sldLayoutId id="2147484960" r:id="rId3"/>
  </p:sldLayoutIdLst>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hf sldNum="0" hdr="0" ftr="0" dt="0"/>
  <p:txStyles>
    <p:titleStyle>
      <a:lvl1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effectLst>
            <a:outerShdw blurRad="38100" dist="38100" dir="2700000" algn="tl">
              <a:srgbClr val="C0C0C0"/>
            </a:outerShdw>
          </a:effectLst>
          <a:latin typeface="+mj-lt"/>
          <a:ea typeface="Arial Unicode MS" pitchFamily="34" charset="-128"/>
          <a:cs typeface="Arial Unicode MS" pitchFamily="34" charset="-128"/>
        </a:defRPr>
      </a:lvl1pPr>
      <a:lvl2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2pPr>
      <a:lvl3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3pPr>
      <a:lvl4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4pPr>
      <a:lvl5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5pPr>
      <a:lvl6pPr marL="25146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6pPr>
      <a:lvl7pPr marL="29718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7pPr>
      <a:lvl8pPr marL="34290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8pPr>
      <a:lvl9pPr marL="38862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9pPr>
    </p:titleStyle>
    <p:bodyStyle>
      <a:lvl1pPr marL="342900" indent="-34290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1pPr>
      <a:lvl2pPr marL="742950" indent="-28575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2pPr>
      <a:lvl3pPr marL="1143000" indent="-228600" algn="l" defTabSz="449263" rtl="0" eaLnBrk="0" fontAlgn="base" hangingPunct="0">
        <a:spcBef>
          <a:spcPts val="400"/>
        </a:spcBef>
        <a:spcAft>
          <a:spcPct val="0"/>
        </a:spcAft>
        <a:buClr>
          <a:srgbClr val="000000"/>
        </a:buClr>
        <a:buSzPct val="100000"/>
        <a:buFont typeface="Arial Unicode MS" pitchFamily="34" charset="-128"/>
        <a:defRPr sz="1600">
          <a:solidFill>
            <a:srgbClr val="333399"/>
          </a:solidFill>
          <a:latin typeface="+mn-lt"/>
          <a:ea typeface="+mn-ea"/>
          <a:cs typeface="Arial Unicode MS" pitchFamily="34" charset="-128"/>
        </a:defRPr>
      </a:lvl3pPr>
      <a:lvl4pPr marL="1598613" indent="-228600"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4pPr>
      <a:lvl5pPr marL="2057400" indent="-230188"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5pPr>
      <a:lvl6pPr marL="25146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6pPr>
      <a:lvl7pPr marL="29718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7pPr>
      <a:lvl8pPr marL="34290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8pPr>
      <a:lvl9pPr marL="38862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76263" y="0"/>
            <a:ext cx="10367962" cy="1063625"/>
          </a:xfrm>
          <a:prstGeom prst="rect">
            <a:avLst/>
          </a:prstGeom>
          <a:noFill/>
          <a:ln w="9525">
            <a:noFill/>
            <a:round/>
            <a:headEnd/>
            <a:tailEnd/>
          </a:ln>
        </p:spPr>
        <p:txBody>
          <a:bodyPr vert="horz" wrap="square" lIns="106908" tIns="53634" rIns="106908" bIns="53634" numCol="1" anchor="ctr"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a:t>
            </a:r>
            <a:r>
              <a:rPr lang="en-GB" dirty="0" err="1" smtClean="0"/>
              <a:t>das</a:t>
            </a:r>
            <a:r>
              <a:rPr lang="en-GB" dirty="0" smtClean="0"/>
              <a:t> Format des </a:t>
            </a:r>
            <a:r>
              <a:rPr lang="en-GB" dirty="0" err="1" smtClean="0"/>
              <a:t>Titeltextes</a:t>
            </a:r>
            <a:r>
              <a:rPr lang="en-GB" dirty="0" smtClean="0"/>
              <a:t> zu </a:t>
            </a:r>
            <a:r>
              <a:rPr lang="en-GB" dirty="0" err="1" smtClean="0"/>
              <a:t>bearbeiten</a:t>
            </a:r>
            <a:endParaRPr lang="en-GB" dirty="0" smtClean="0"/>
          </a:p>
        </p:txBody>
      </p:sp>
      <p:sp>
        <p:nvSpPr>
          <p:cNvPr id="1027" name="Rectangle 2"/>
          <p:cNvSpPr>
            <a:spLocks noGrp="1" noChangeArrowheads="1"/>
          </p:cNvSpPr>
          <p:nvPr>
            <p:ph type="body" idx="1"/>
          </p:nvPr>
        </p:nvSpPr>
        <p:spPr bwMode="auto">
          <a:xfrm>
            <a:off x="576263" y="1470025"/>
            <a:ext cx="10367962"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06908" tIns="53634" rIns="106908" bIns="53634" numCol="1" anchor="t"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die </a:t>
            </a:r>
            <a:r>
              <a:rPr lang="en-GB" dirty="0" err="1" smtClean="0"/>
              <a:t>Formate</a:t>
            </a:r>
            <a:r>
              <a:rPr lang="en-GB" dirty="0" smtClean="0"/>
              <a:t> des </a:t>
            </a:r>
            <a:r>
              <a:rPr lang="en-GB" dirty="0" err="1" smtClean="0"/>
              <a:t>Gliederungstextes</a:t>
            </a:r>
            <a:r>
              <a:rPr lang="en-GB" dirty="0" smtClean="0"/>
              <a:t> </a:t>
            </a:r>
            <a:r>
              <a:rPr lang="en-GB" dirty="0" err="1" smtClean="0"/>
              <a:t>zu</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Gliederungsebene</a:t>
            </a:r>
            <a:endParaRPr lang="en-GB" dirty="0" smtClean="0"/>
          </a:p>
          <a:p>
            <a:pPr lvl="2"/>
            <a:r>
              <a:rPr lang="en-GB" dirty="0" err="1" smtClean="0"/>
              <a:t>Dritte</a:t>
            </a:r>
            <a:r>
              <a:rPr lang="en-GB" dirty="0" smtClean="0"/>
              <a:t> </a:t>
            </a:r>
            <a:r>
              <a:rPr lang="en-GB" dirty="0" err="1" smtClean="0"/>
              <a:t>Gliederungsebene</a:t>
            </a:r>
            <a:endParaRPr lang="en-GB" dirty="0" smtClean="0"/>
          </a:p>
          <a:p>
            <a:pPr lvl="3"/>
            <a:r>
              <a:rPr lang="en-GB" dirty="0" err="1" smtClean="0"/>
              <a:t>Vierte</a:t>
            </a:r>
            <a:r>
              <a:rPr lang="en-GB" dirty="0" smtClean="0"/>
              <a:t> </a:t>
            </a:r>
            <a:r>
              <a:rPr lang="en-GB" dirty="0" err="1" smtClean="0"/>
              <a:t>Gliederungsebene</a:t>
            </a:r>
            <a:endParaRPr lang="en-GB" dirty="0" smtClean="0"/>
          </a:p>
          <a:p>
            <a:pPr lvl="4"/>
            <a:r>
              <a:rPr lang="en-GB" dirty="0" err="1" smtClean="0"/>
              <a:t>Fünfte</a:t>
            </a:r>
            <a:r>
              <a:rPr lang="en-GB" dirty="0" smtClean="0"/>
              <a:t> </a:t>
            </a:r>
            <a:r>
              <a:rPr lang="en-GB" dirty="0" err="1" smtClean="0"/>
              <a:t>Gliederungsebene</a:t>
            </a:r>
            <a:endParaRPr lang="en-GB" dirty="0" smtClean="0"/>
          </a:p>
          <a:p>
            <a:pPr lvl="4"/>
            <a:r>
              <a:rPr lang="en-GB" dirty="0" err="1" smtClean="0"/>
              <a:t>Sechste</a:t>
            </a:r>
            <a:r>
              <a:rPr lang="en-GB" dirty="0" smtClean="0"/>
              <a:t> </a:t>
            </a:r>
            <a:r>
              <a:rPr lang="en-GB" dirty="0" err="1" smtClean="0"/>
              <a:t>Gliederungsebene</a:t>
            </a:r>
            <a:endParaRPr lang="en-GB" dirty="0" smtClean="0"/>
          </a:p>
          <a:p>
            <a:pPr lvl="4"/>
            <a:r>
              <a:rPr lang="en-GB" dirty="0" err="1" smtClean="0"/>
              <a:t>Siebente</a:t>
            </a:r>
            <a:r>
              <a:rPr lang="en-GB" dirty="0" smtClean="0"/>
              <a:t> </a:t>
            </a:r>
            <a:r>
              <a:rPr lang="en-GB" dirty="0" err="1" smtClean="0"/>
              <a:t>Gliederungsebene</a:t>
            </a:r>
            <a:endParaRPr lang="en-GB" dirty="0" smtClean="0"/>
          </a:p>
          <a:p>
            <a:pPr lvl="4"/>
            <a:r>
              <a:rPr lang="en-GB" dirty="0" err="1" smtClean="0"/>
              <a:t>Achte</a:t>
            </a:r>
            <a:r>
              <a:rPr lang="en-GB" dirty="0" smtClean="0"/>
              <a:t> </a:t>
            </a:r>
            <a:r>
              <a:rPr lang="en-GB" dirty="0" err="1" smtClean="0"/>
              <a:t>Gliederungsebene</a:t>
            </a:r>
            <a:endParaRPr lang="en-GB" dirty="0" smtClean="0"/>
          </a:p>
          <a:p>
            <a:pPr lvl="4"/>
            <a:r>
              <a:rPr lang="en-GB" dirty="0" err="1" smtClean="0"/>
              <a:t>Neunte</a:t>
            </a:r>
            <a:r>
              <a:rPr lang="en-GB" dirty="0" smtClean="0"/>
              <a:t> </a:t>
            </a:r>
            <a:r>
              <a:rPr lang="en-GB" dirty="0" err="1" smtClean="0"/>
              <a:t>Gliederungsebene</a:t>
            </a:r>
            <a:endParaRPr lang="en-GB" dirty="0" smtClean="0"/>
          </a:p>
        </p:txBody>
      </p:sp>
      <p:pic>
        <p:nvPicPr>
          <p:cNvPr id="1030" name="Bild 2" descr="Flye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l="-15604"/>
          <a:stretch>
            <a:fillRect/>
          </a:stretch>
        </p:blipFill>
        <p:spPr bwMode="auto">
          <a:xfrm>
            <a:off x="0" y="-12700"/>
            <a:ext cx="2540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5278056"/>
      </p:ext>
    </p:extLst>
  </p:cSld>
  <p:clrMap bg1="lt1" tx1="dk1" bg2="lt2" tx2="dk2" accent1="accent1" accent2="accent2" accent3="accent3" accent4="accent4" accent5="accent5" accent6="accent6" hlink="hlink" folHlink="folHlink"/>
  <p:sldLayoutIdLst>
    <p:sldLayoutId id="2147484962" r:id="rId1"/>
    <p:sldLayoutId id="2147484963" r:id="rId2"/>
    <p:sldLayoutId id="2147484964" r:id="rId3"/>
  </p:sldLayoutIdLst>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hf sldNum="0" hdr="0" ftr="0" dt="0"/>
  <p:txStyles>
    <p:titleStyle>
      <a:lvl1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effectLst>
            <a:outerShdw blurRad="38100" dist="38100" dir="2700000" algn="tl">
              <a:srgbClr val="C0C0C0"/>
            </a:outerShdw>
          </a:effectLst>
          <a:latin typeface="+mj-lt"/>
          <a:ea typeface="Arial Unicode MS" pitchFamily="34" charset="-128"/>
          <a:cs typeface="Arial Unicode MS" pitchFamily="34" charset="-128"/>
        </a:defRPr>
      </a:lvl1pPr>
      <a:lvl2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2pPr>
      <a:lvl3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3pPr>
      <a:lvl4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4pPr>
      <a:lvl5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5pPr>
      <a:lvl6pPr marL="25146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6pPr>
      <a:lvl7pPr marL="29718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7pPr>
      <a:lvl8pPr marL="34290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8pPr>
      <a:lvl9pPr marL="38862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9pPr>
    </p:titleStyle>
    <p:bodyStyle>
      <a:lvl1pPr marL="342900" indent="-34290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1pPr>
      <a:lvl2pPr marL="742950" indent="-28575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2pPr>
      <a:lvl3pPr marL="1143000" indent="-228600" algn="l" defTabSz="449263" rtl="0" eaLnBrk="0" fontAlgn="base" hangingPunct="0">
        <a:spcBef>
          <a:spcPts val="400"/>
        </a:spcBef>
        <a:spcAft>
          <a:spcPct val="0"/>
        </a:spcAft>
        <a:buClr>
          <a:srgbClr val="000000"/>
        </a:buClr>
        <a:buSzPct val="100000"/>
        <a:buFont typeface="Arial Unicode MS" pitchFamily="34" charset="-128"/>
        <a:defRPr sz="1600">
          <a:solidFill>
            <a:srgbClr val="333399"/>
          </a:solidFill>
          <a:latin typeface="+mn-lt"/>
          <a:ea typeface="+mn-ea"/>
          <a:cs typeface="Arial Unicode MS" pitchFamily="34" charset="-128"/>
        </a:defRPr>
      </a:lvl3pPr>
      <a:lvl4pPr marL="1598613" indent="-228600"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4pPr>
      <a:lvl5pPr marL="2057400" indent="-230188"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5pPr>
      <a:lvl6pPr marL="25146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6pPr>
      <a:lvl7pPr marL="29718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7pPr>
      <a:lvl8pPr marL="34290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8pPr>
      <a:lvl9pPr marL="38862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76263" y="0"/>
            <a:ext cx="10367962" cy="1063625"/>
          </a:xfrm>
          <a:prstGeom prst="rect">
            <a:avLst/>
          </a:prstGeom>
          <a:noFill/>
          <a:ln w="9525">
            <a:noFill/>
            <a:round/>
            <a:headEnd/>
            <a:tailEnd/>
          </a:ln>
        </p:spPr>
        <p:txBody>
          <a:bodyPr vert="horz" wrap="square" lIns="106908" tIns="53634" rIns="106908" bIns="53634" numCol="1" anchor="ctr"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a:t>
            </a:r>
            <a:r>
              <a:rPr lang="en-GB" dirty="0" err="1" smtClean="0"/>
              <a:t>das</a:t>
            </a:r>
            <a:r>
              <a:rPr lang="en-GB" dirty="0" smtClean="0"/>
              <a:t> Format des </a:t>
            </a:r>
            <a:r>
              <a:rPr lang="en-GB" dirty="0" err="1" smtClean="0"/>
              <a:t>Titeltextes</a:t>
            </a:r>
            <a:r>
              <a:rPr lang="en-GB" dirty="0" smtClean="0"/>
              <a:t> zu </a:t>
            </a:r>
            <a:r>
              <a:rPr lang="en-GB" dirty="0" err="1" smtClean="0"/>
              <a:t>bearbeiten</a:t>
            </a:r>
            <a:endParaRPr lang="en-GB" dirty="0" smtClean="0"/>
          </a:p>
        </p:txBody>
      </p:sp>
      <p:sp>
        <p:nvSpPr>
          <p:cNvPr id="1027" name="Rectangle 2"/>
          <p:cNvSpPr>
            <a:spLocks noGrp="1" noChangeArrowheads="1"/>
          </p:cNvSpPr>
          <p:nvPr>
            <p:ph type="body" idx="1"/>
          </p:nvPr>
        </p:nvSpPr>
        <p:spPr bwMode="auto">
          <a:xfrm>
            <a:off x="576263" y="1470025"/>
            <a:ext cx="10367962"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06908" tIns="53634" rIns="106908" bIns="53634" numCol="1" anchor="t"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die </a:t>
            </a:r>
            <a:r>
              <a:rPr lang="en-GB" dirty="0" err="1" smtClean="0"/>
              <a:t>Formate</a:t>
            </a:r>
            <a:r>
              <a:rPr lang="en-GB" dirty="0" smtClean="0"/>
              <a:t> des </a:t>
            </a:r>
            <a:r>
              <a:rPr lang="en-GB" dirty="0" err="1" smtClean="0"/>
              <a:t>Gliederungstextes</a:t>
            </a:r>
            <a:r>
              <a:rPr lang="en-GB" dirty="0" smtClean="0"/>
              <a:t> </a:t>
            </a:r>
            <a:r>
              <a:rPr lang="en-GB" dirty="0" err="1" smtClean="0"/>
              <a:t>zu</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Gliederungsebene</a:t>
            </a:r>
            <a:endParaRPr lang="en-GB" dirty="0" smtClean="0"/>
          </a:p>
          <a:p>
            <a:pPr lvl="2"/>
            <a:r>
              <a:rPr lang="en-GB" dirty="0" err="1" smtClean="0"/>
              <a:t>Dritte</a:t>
            </a:r>
            <a:r>
              <a:rPr lang="en-GB" dirty="0" smtClean="0"/>
              <a:t> </a:t>
            </a:r>
            <a:r>
              <a:rPr lang="en-GB" dirty="0" err="1" smtClean="0"/>
              <a:t>Gliederungsebene</a:t>
            </a:r>
            <a:endParaRPr lang="en-GB" dirty="0" smtClean="0"/>
          </a:p>
          <a:p>
            <a:pPr lvl="3"/>
            <a:r>
              <a:rPr lang="en-GB" dirty="0" err="1" smtClean="0"/>
              <a:t>Vierte</a:t>
            </a:r>
            <a:r>
              <a:rPr lang="en-GB" dirty="0" smtClean="0"/>
              <a:t> </a:t>
            </a:r>
            <a:r>
              <a:rPr lang="en-GB" dirty="0" err="1" smtClean="0"/>
              <a:t>Gliederungsebene</a:t>
            </a:r>
            <a:endParaRPr lang="en-GB" dirty="0" smtClean="0"/>
          </a:p>
          <a:p>
            <a:pPr lvl="4"/>
            <a:r>
              <a:rPr lang="en-GB" dirty="0" err="1" smtClean="0"/>
              <a:t>Fünfte</a:t>
            </a:r>
            <a:r>
              <a:rPr lang="en-GB" dirty="0" smtClean="0"/>
              <a:t> </a:t>
            </a:r>
            <a:r>
              <a:rPr lang="en-GB" dirty="0" err="1" smtClean="0"/>
              <a:t>Gliederungsebene</a:t>
            </a:r>
            <a:endParaRPr lang="en-GB" dirty="0" smtClean="0"/>
          </a:p>
          <a:p>
            <a:pPr lvl="4"/>
            <a:r>
              <a:rPr lang="en-GB" dirty="0" err="1" smtClean="0"/>
              <a:t>Sechste</a:t>
            </a:r>
            <a:r>
              <a:rPr lang="en-GB" dirty="0" smtClean="0"/>
              <a:t> </a:t>
            </a:r>
            <a:r>
              <a:rPr lang="en-GB" dirty="0" err="1" smtClean="0"/>
              <a:t>Gliederungsebene</a:t>
            </a:r>
            <a:endParaRPr lang="en-GB" dirty="0" smtClean="0"/>
          </a:p>
          <a:p>
            <a:pPr lvl="4"/>
            <a:r>
              <a:rPr lang="en-GB" dirty="0" err="1" smtClean="0"/>
              <a:t>Siebente</a:t>
            </a:r>
            <a:r>
              <a:rPr lang="en-GB" dirty="0" smtClean="0"/>
              <a:t> </a:t>
            </a:r>
            <a:r>
              <a:rPr lang="en-GB" dirty="0" err="1" smtClean="0"/>
              <a:t>Gliederungsebene</a:t>
            </a:r>
            <a:endParaRPr lang="en-GB" dirty="0" smtClean="0"/>
          </a:p>
          <a:p>
            <a:pPr lvl="4"/>
            <a:r>
              <a:rPr lang="en-GB" dirty="0" err="1" smtClean="0"/>
              <a:t>Achte</a:t>
            </a:r>
            <a:r>
              <a:rPr lang="en-GB" dirty="0" smtClean="0"/>
              <a:t> </a:t>
            </a:r>
            <a:r>
              <a:rPr lang="en-GB" dirty="0" err="1" smtClean="0"/>
              <a:t>Gliederungsebene</a:t>
            </a:r>
            <a:endParaRPr lang="en-GB" dirty="0" smtClean="0"/>
          </a:p>
          <a:p>
            <a:pPr lvl="4"/>
            <a:r>
              <a:rPr lang="en-GB" dirty="0" err="1" smtClean="0"/>
              <a:t>Neunte</a:t>
            </a:r>
            <a:r>
              <a:rPr lang="en-GB" dirty="0" smtClean="0"/>
              <a:t> </a:t>
            </a:r>
            <a:r>
              <a:rPr lang="en-GB" dirty="0" err="1" smtClean="0"/>
              <a:t>Gliederungsebene</a:t>
            </a:r>
            <a:endParaRPr lang="en-GB" dirty="0" smtClean="0"/>
          </a:p>
        </p:txBody>
      </p:sp>
      <p:pic>
        <p:nvPicPr>
          <p:cNvPr id="1030" name="Bild 2" descr="Flye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l="-15604"/>
          <a:stretch>
            <a:fillRect/>
          </a:stretch>
        </p:blipFill>
        <p:spPr bwMode="auto">
          <a:xfrm>
            <a:off x="0" y="-12700"/>
            <a:ext cx="2540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297184"/>
      </p:ext>
    </p:extLst>
  </p:cSld>
  <p:clrMap bg1="lt1" tx1="dk1" bg2="lt2" tx2="dk2" accent1="accent1" accent2="accent2" accent3="accent3" accent4="accent4" accent5="accent5" accent6="accent6" hlink="hlink" folHlink="folHlink"/>
  <p:sldLayoutIdLst>
    <p:sldLayoutId id="2147484966" r:id="rId1"/>
    <p:sldLayoutId id="2147484967" r:id="rId2"/>
    <p:sldLayoutId id="2147484968" r:id="rId3"/>
  </p:sldLayoutIdLst>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hf sldNum="0" hdr="0" ftr="0" dt="0"/>
  <p:txStyles>
    <p:titleStyle>
      <a:lvl1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effectLst>
            <a:outerShdw blurRad="38100" dist="38100" dir="2700000" algn="tl">
              <a:srgbClr val="C0C0C0"/>
            </a:outerShdw>
          </a:effectLst>
          <a:latin typeface="+mj-lt"/>
          <a:ea typeface="Arial Unicode MS" pitchFamily="34" charset="-128"/>
          <a:cs typeface="Arial Unicode MS" pitchFamily="34" charset="-128"/>
        </a:defRPr>
      </a:lvl1pPr>
      <a:lvl2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2pPr>
      <a:lvl3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3pPr>
      <a:lvl4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4pPr>
      <a:lvl5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5pPr>
      <a:lvl6pPr marL="25146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6pPr>
      <a:lvl7pPr marL="29718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7pPr>
      <a:lvl8pPr marL="34290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8pPr>
      <a:lvl9pPr marL="38862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9pPr>
    </p:titleStyle>
    <p:bodyStyle>
      <a:lvl1pPr marL="342900" indent="-34290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1pPr>
      <a:lvl2pPr marL="742950" indent="-28575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2pPr>
      <a:lvl3pPr marL="1143000" indent="-228600" algn="l" defTabSz="449263" rtl="0" eaLnBrk="0" fontAlgn="base" hangingPunct="0">
        <a:spcBef>
          <a:spcPts val="400"/>
        </a:spcBef>
        <a:spcAft>
          <a:spcPct val="0"/>
        </a:spcAft>
        <a:buClr>
          <a:srgbClr val="000000"/>
        </a:buClr>
        <a:buSzPct val="100000"/>
        <a:buFont typeface="Arial Unicode MS" pitchFamily="34" charset="-128"/>
        <a:defRPr sz="1600">
          <a:solidFill>
            <a:srgbClr val="333399"/>
          </a:solidFill>
          <a:latin typeface="+mn-lt"/>
          <a:ea typeface="+mn-ea"/>
          <a:cs typeface="Arial Unicode MS" pitchFamily="34" charset="-128"/>
        </a:defRPr>
      </a:lvl3pPr>
      <a:lvl4pPr marL="1598613" indent="-228600"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4pPr>
      <a:lvl5pPr marL="2057400" indent="-230188"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5pPr>
      <a:lvl6pPr marL="25146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6pPr>
      <a:lvl7pPr marL="29718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7pPr>
      <a:lvl8pPr marL="34290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8pPr>
      <a:lvl9pPr marL="38862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0"/>
            </a:gs>
            <a:gs pos="100000">
              <a:srgbClr val="FFFFFF"/>
            </a:gs>
          </a:gsLst>
          <a:lin ang="81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76263" y="0"/>
            <a:ext cx="10367962" cy="1063625"/>
          </a:xfrm>
          <a:prstGeom prst="rect">
            <a:avLst/>
          </a:prstGeom>
          <a:noFill/>
          <a:ln w="9525">
            <a:noFill/>
            <a:round/>
            <a:headEnd/>
            <a:tailEnd/>
          </a:ln>
        </p:spPr>
        <p:txBody>
          <a:bodyPr vert="horz" wrap="square" lIns="106908" tIns="53634" rIns="106908" bIns="53634" numCol="1" anchor="ctr"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a:t>
            </a:r>
            <a:r>
              <a:rPr lang="en-GB" dirty="0" err="1" smtClean="0"/>
              <a:t>das</a:t>
            </a:r>
            <a:r>
              <a:rPr lang="en-GB" dirty="0" smtClean="0"/>
              <a:t> Format des </a:t>
            </a:r>
            <a:r>
              <a:rPr lang="en-GB" dirty="0" err="1" smtClean="0"/>
              <a:t>Titeltextes</a:t>
            </a:r>
            <a:r>
              <a:rPr lang="en-GB" dirty="0" smtClean="0"/>
              <a:t> zu </a:t>
            </a:r>
            <a:r>
              <a:rPr lang="en-GB" dirty="0" err="1" smtClean="0"/>
              <a:t>bearbeiten</a:t>
            </a:r>
            <a:endParaRPr lang="en-GB" dirty="0" smtClean="0"/>
          </a:p>
        </p:txBody>
      </p:sp>
      <p:sp>
        <p:nvSpPr>
          <p:cNvPr id="1027" name="Rectangle 2"/>
          <p:cNvSpPr>
            <a:spLocks noGrp="1" noChangeArrowheads="1"/>
          </p:cNvSpPr>
          <p:nvPr>
            <p:ph type="body" idx="1"/>
          </p:nvPr>
        </p:nvSpPr>
        <p:spPr bwMode="auto">
          <a:xfrm>
            <a:off x="576263" y="1470025"/>
            <a:ext cx="10367962"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06908" tIns="53634" rIns="106908" bIns="53634" numCol="1" anchor="t" anchorCtr="0" compatLnSpc="1">
            <a:prstTxWarp prst="textNoShape">
              <a:avLst/>
            </a:prstTxWarp>
          </a:bodyPr>
          <a:lstStyle/>
          <a:p>
            <a:pPr lvl="0"/>
            <a:r>
              <a:rPr lang="en-GB" altLang="de-DE" smtClean="0"/>
              <a:t>Klicken Sie, um die Formate des Gliederungstextes zu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Siebente Gliederungsebene</a:t>
            </a:r>
          </a:p>
          <a:p>
            <a:pPr lvl="4"/>
            <a:r>
              <a:rPr lang="en-GB" altLang="de-DE" smtClean="0"/>
              <a:t>Achte Gliederungsebene</a:t>
            </a:r>
          </a:p>
          <a:p>
            <a:pPr lvl="4"/>
            <a:r>
              <a:rPr lang="en-GB" altLang="de-DE" smtClean="0"/>
              <a:t>Neunte Gliederungsebene</a:t>
            </a:r>
          </a:p>
        </p:txBody>
      </p:sp>
      <p:sp>
        <p:nvSpPr>
          <p:cNvPr id="2" name="Rectangle 3"/>
          <p:cNvSpPr>
            <a:spLocks noGrp="1" noChangeArrowheads="1"/>
          </p:cNvSpPr>
          <p:nvPr>
            <p:ph type="dt"/>
          </p:nvPr>
        </p:nvSpPr>
        <p:spPr bwMode="auto">
          <a:xfrm>
            <a:off x="576263" y="6557963"/>
            <a:ext cx="2684462" cy="496887"/>
          </a:xfrm>
          <a:prstGeom prst="rect">
            <a:avLst/>
          </a:prstGeom>
          <a:noFill/>
          <a:ln w="9525">
            <a:noFill/>
            <a:round/>
            <a:headEnd/>
            <a:tailEnd/>
          </a:ln>
        </p:spPr>
        <p:txBody>
          <a:bodyPr vert="horz" wrap="square" lIns="106908" tIns="53634" rIns="106908" bIns="53634" numCol="1" anchor="t" anchorCtr="0" compatLnSpc="1">
            <a:prstTxWarp prst="textNoShape">
              <a:avLst/>
            </a:prstTxWarp>
          </a:bodyPr>
          <a:lstStyle>
            <a:lvl1pPr algn="l" eaLnBrk="0" hangingPunct="0">
              <a:buClr>
                <a:srgbClr val="000000"/>
              </a:buClr>
              <a:buSzPct val="100000"/>
              <a:buFont typeface="Times New Roman" pitchFamily="18" charset="0"/>
              <a:buNone/>
              <a:defRPr sz="1600">
                <a:solidFill>
                  <a:srgbClr val="000000"/>
                </a:solidFill>
                <a:latin typeface="Arial" pitchFamily="34" charset="0"/>
              </a:defRPr>
            </a:lvl1pPr>
          </a:lstStyle>
          <a:p>
            <a:pPr>
              <a:defRPr/>
            </a:pPr>
            <a:fld id="{0F2D2DA1-0ECD-4F29-ADD8-672EC4FF7731}" type="datetime1">
              <a:rPr lang="de-DE"/>
              <a:pPr>
                <a:defRPr/>
              </a:pPr>
              <a:t>14.02.2019</a:t>
            </a:fld>
            <a:endParaRPr lang="de-DE"/>
          </a:p>
        </p:txBody>
      </p:sp>
      <p:sp>
        <p:nvSpPr>
          <p:cNvPr id="9" name="Foliennummernplatzhalter 5"/>
          <p:cNvSpPr>
            <a:spLocks noGrp="1"/>
          </p:cNvSpPr>
          <p:nvPr>
            <p:ph type="sldNum" sz="quarter" idx="4"/>
          </p:nvPr>
        </p:nvSpPr>
        <p:spPr>
          <a:xfrm>
            <a:off x="9274175" y="6694488"/>
            <a:ext cx="2133600" cy="365125"/>
          </a:xfrm>
          <a:prstGeom prst="rect">
            <a:avLst/>
          </a:prstGeom>
        </p:spPr>
        <p:txBody>
          <a:bodyPr/>
          <a:lstStyle>
            <a:lvl1pPr algn="ctr">
              <a:buClr>
                <a:srgbClr val="000000"/>
              </a:buClr>
              <a:buSzPct val="100000"/>
              <a:buFont typeface="Times New Roman" pitchFamily="18" charset="0"/>
              <a:buNone/>
              <a:defRPr>
                <a:latin typeface="Arial" charset="0"/>
              </a:defRPr>
            </a:lvl1pPr>
          </a:lstStyle>
          <a:p>
            <a:pPr>
              <a:defRPr/>
            </a:pPr>
            <a:fld id="{4E588AAA-1E77-4398-A41F-3A1768B9CB2E}" type="slidenum">
              <a:rPr lang="de-DE">
                <a:solidFill>
                  <a:srgbClr val="FFFFFF"/>
                </a:solidFill>
              </a:rPr>
              <a:pPr>
                <a:defRPr/>
              </a:pPr>
              <a:t>‹Nr.›</a:t>
            </a:fld>
            <a:endParaRPr lang="de-DE" dirty="0">
              <a:solidFill>
                <a:srgbClr val="FFFFFF"/>
              </a:solidFill>
            </a:endParaRPr>
          </a:p>
        </p:txBody>
      </p:sp>
      <p:pic>
        <p:nvPicPr>
          <p:cNvPr id="1030" name="Bild 2" descr="Fly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16" t="4793" r="95427" b="64157"/>
          <a:stretch>
            <a:fillRect/>
          </a:stretch>
        </p:blipFill>
        <p:spPr bwMode="auto">
          <a:xfrm>
            <a:off x="0" y="-12700"/>
            <a:ext cx="2540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3615945"/>
      </p:ext>
    </p:extLst>
  </p:cSld>
  <p:clrMap bg1="lt1" tx1="dk1" bg2="lt2" tx2="dk2" accent1="accent1" accent2="accent2" accent3="accent3" accent4="accent4" accent5="accent5" accent6="accent6" hlink="hlink" folHlink="folHlink"/>
  <p:sldLayoutIdLst>
    <p:sldLayoutId id="2147484914" r:id="rId1"/>
    <p:sldLayoutId id="2147484915" r:id="rId2"/>
    <p:sldLayoutId id="2147484916" r:id="rId3"/>
  </p:sldLayoutIdLst>
  <p:transition/>
  <p:timing>
    <p:tnLst>
      <p:par>
        <p:cTn id="1" dur="indefinite" restart="never" nodeType="tmRoot"/>
      </p:par>
    </p:tnLst>
  </p:timing>
  <p:hf sldNum="0" hdr="0" dt="0"/>
  <p:txStyles>
    <p:titleStyle>
      <a:lvl1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effectLst>
            <a:outerShdw blurRad="38100" dist="38100" dir="2700000" algn="tl">
              <a:srgbClr val="C0C0C0"/>
            </a:outerShdw>
          </a:effectLst>
          <a:latin typeface="+mj-lt"/>
          <a:ea typeface="Arial Unicode MS" pitchFamily="34" charset="-128"/>
          <a:cs typeface="Arial Unicode MS" pitchFamily="34" charset="-128"/>
        </a:defRPr>
      </a:lvl1pPr>
      <a:lvl2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2pPr>
      <a:lvl3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3pPr>
      <a:lvl4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4pPr>
      <a:lvl5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5pPr>
      <a:lvl6pPr marL="25146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6pPr>
      <a:lvl7pPr marL="29718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7pPr>
      <a:lvl8pPr marL="34290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8pPr>
      <a:lvl9pPr marL="38862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9pPr>
    </p:titleStyle>
    <p:bodyStyle>
      <a:lvl1pPr marL="342900" indent="-34290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1pPr>
      <a:lvl2pPr marL="742950" indent="-28575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2pPr>
      <a:lvl3pPr marL="1143000" indent="-228600" algn="l" defTabSz="449263" rtl="0" eaLnBrk="0" fontAlgn="base" hangingPunct="0">
        <a:spcBef>
          <a:spcPts val="400"/>
        </a:spcBef>
        <a:spcAft>
          <a:spcPct val="0"/>
        </a:spcAft>
        <a:buClr>
          <a:srgbClr val="000000"/>
        </a:buClr>
        <a:buSzPct val="100000"/>
        <a:buFont typeface="Arial Unicode MS" pitchFamily="34" charset="-128"/>
        <a:defRPr sz="1600">
          <a:solidFill>
            <a:srgbClr val="333399"/>
          </a:solidFill>
          <a:latin typeface="+mn-lt"/>
          <a:ea typeface="+mn-ea"/>
          <a:cs typeface="Arial Unicode MS" pitchFamily="34" charset="-128"/>
        </a:defRPr>
      </a:lvl3pPr>
      <a:lvl4pPr marL="1598613" indent="-228600"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4pPr>
      <a:lvl5pPr marL="2057400" indent="-230188"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5pPr>
      <a:lvl6pPr marL="25146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6pPr>
      <a:lvl7pPr marL="29718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7pPr>
      <a:lvl8pPr marL="34290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8pPr>
      <a:lvl9pPr marL="38862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0"/>
            </a:gs>
            <a:gs pos="100000">
              <a:srgbClr val="FFFFFF"/>
            </a:gs>
          </a:gsLst>
          <a:lin ang="81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76263" y="0"/>
            <a:ext cx="10367962" cy="1063625"/>
          </a:xfrm>
          <a:prstGeom prst="rect">
            <a:avLst/>
          </a:prstGeom>
          <a:noFill/>
          <a:ln w="9525">
            <a:noFill/>
            <a:round/>
            <a:headEnd/>
            <a:tailEnd/>
          </a:ln>
        </p:spPr>
        <p:txBody>
          <a:bodyPr vert="horz" wrap="square" lIns="106908" tIns="53634" rIns="106908" bIns="53634" numCol="1" anchor="ctr"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a:t>
            </a:r>
            <a:r>
              <a:rPr lang="en-GB" dirty="0" err="1" smtClean="0"/>
              <a:t>das</a:t>
            </a:r>
            <a:r>
              <a:rPr lang="en-GB" dirty="0" smtClean="0"/>
              <a:t> Format des </a:t>
            </a:r>
            <a:r>
              <a:rPr lang="en-GB" dirty="0" err="1" smtClean="0"/>
              <a:t>Titeltextes</a:t>
            </a:r>
            <a:r>
              <a:rPr lang="en-GB" dirty="0" smtClean="0"/>
              <a:t> zu </a:t>
            </a:r>
            <a:r>
              <a:rPr lang="en-GB" dirty="0" err="1" smtClean="0"/>
              <a:t>bearbeiten</a:t>
            </a:r>
            <a:endParaRPr lang="en-GB" dirty="0" smtClean="0"/>
          </a:p>
        </p:txBody>
      </p:sp>
      <p:sp>
        <p:nvSpPr>
          <p:cNvPr id="1027" name="Rectangle 2"/>
          <p:cNvSpPr>
            <a:spLocks noGrp="1" noChangeArrowheads="1"/>
          </p:cNvSpPr>
          <p:nvPr>
            <p:ph type="body" idx="1"/>
          </p:nvPr>
        </p:nvSpPr>
        <p:spPr bwMode="auto">
          <a:xfrm>
            <a:off x="576263" y="1470025"/>
            <a:ext cx="10367962"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06908" tIns="53634" rIns="106908" bIns="53634" numCol="1" anchor="t" anchorCtr="0" compatLnSpc="1">
            <a:prstTxWarp prst="textNoShape">
              <a:avLst/>
            </a:prstTxWarp>
          </a:bodyPr>
          <a:lstStyle/>
          <a:p>
            <a:pPr lvl="0"/>
            <a:r>
              <a:rPr lang="en-GB" altLang="de-DE" smtClean="0"/>
              <a:t>Klicken Sie, um die Formate des Gliederungstextes zu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Siebente Gliederungsebene</a:t>
            </a:r>
          </a:p>
          <a:p>
            <a:pPr lvl="4"/>
            <a:r>
              <a:rPr lang="en-GB" altLang="de-DE" smtClean="0"/>
              <a:t>Achte Gliederungsebene</a:t>
            </a:r>
          </a:p>
          <a:p>
            <a:pPr lvl="4"/>
            <a:r>
              <a:rPr lang="en-GB" altLang="de-DE" smtClean="0"/>
              <a:t>Neunte Gliederungsebene</a:t>
            </a:r>
          </a:p>
        </p:txBody>
      </p:sp>
      <p:sp>
        <p:nvSpPr>
          <p:cNvPr id="2" name="Rectangle 3"/>
          <p:cNvSpPr>
            <a:spLocks noGrp="1" noChangeArrowheads="1"/>
          </p:cNvSpPr>
          <p:nvPr>
            <p:ph type="dt"/>
          </p:nvPr>
        </p:nvSpPr>
        <p:spPr bwMode="auto">
          <a:xfrm>
            <a:off x="576263" y="6557963"/>
            <a:ext cx="2684462" cy="496887"/>
          </a:xfrm>
          <a:prstGeom prst="rect">
            <a:avLst/>
          </a:prstGeom>
          <a:noFill/>
          <a:ln w="9525">
            <a:noFill/>
            <a:round/>
            <a:headEnd/>
            <a:tailEnd/>
          </a:ln>
        </p:spPr>
        <p:txBody>
          <a:bodyPr vert="horz" wrap="square" lIns="106908" tIns="53634" rIns="106908" bIns="53634" numCol="1" anchor="t" anchorCtr="0" compatLnSpc="1">
            <a:prstTxWarp prst="textNoShape">
              <a:avLst/>
            </a:prstTxWarp>
          </a:bodyPr>
          <a:lstStyle>
            <a:lvl1pPr algn="l" eaLnBrk="0" hangingPunct="0">
              <a:buClr>
                <a:srgbClr val="000000"/>
              </a:buClr>
              <a:buSzPct val="100000"/>
              <a:buFont typeface="Times New Roman" pitchFamily="18" charset="0"/>
              <a:buNone/>
              <a:defRPr sz="1600">
                <a:solidFill>
                  <a:srgbClr val="000000"/>
                </a:solidFill>
                <a:latin typeface="Arial" pitchFamily="34" charset="0"/>
              </a:defRPr>
            </a:lvl1pPr>
          </a:lstStyle>
          <a:p>
            <a:pPr>
              <a:defRPr/>
            </a:pPr>
            <a:fld id="{0F2D2DA1-0ECD-4F29-ADD8-672EC4FF7731}" type="datetime1">
              <a:rPr lang="de-DE"/>
              <a:pPr>
                <a:defRPr/>
              </a:pPr>
              <a:t>14.02.2019</a:t>
            </a:fld>
            <a:endParaRPr lang="de-DE"/>
          </a:p>
        </p:txBody>
      </p:sp>
      <p:sp>
        <p:nvSpPr>
          <p:cNvPr id="9" name="Foliennummernplatzhalter 5"/>
          <p:cNvSpPr>
            <a:spLocks noGrp="1"/>
          </p:cNvSpPr>
          <p:nvPr>
            <p:ph type="sldNum" sz="quarter" idx="4"/>
          </p:nvPr>
        </p:nvSpPr>
        <p:spPr>
          <a:xfrm>
            <a:off x="9274175" y="6694488"/>
            <a:ext cx="2133600" cy="365125"/>
          </a:xfrm>
          <a:prstGeom prst="rect">
            <a:avLst/>
          </a:prstGeom>
        </p:spPr>
        <p:txBody>
          <a:bodyPr/>
          <a:lstStyle>
            <a:lvl1pPr algn="ctr">
              <a:buClr>
                <a:srgbClr val="000000"/>
              </a:buClr>
              <a:buSzPct val="100000"/>
              <a:buFont typeface="Times New Roman" pitchFamily="18" charset="0"/>
              <a:buNone/>
              <a:defRPr>
                <a:latin typeface="Arial" charset="0"/>
              </a:defRPr>
            </a:lvl1pPr>
          </a:lstStyle>
          <a:p>
            <a:pPr>
              <a:defRPr/>
            </a:pPr>
            <a:fld id="{4E588AAA-1E77-4398-A41F-3A1768B9CB2E}" type="slidenum">
              <a:rPr lang="de-DE">
                <a:solidFill>
                  <a:srgbClr val="FFFFFF"/>
                </a:solidFill>
              </a:rPr>
              <a:pPr>
                <a:defRPr/>
              </a:pPr>
              <a:t>‹Nr.›</a:t>
            </a:fld>
            <a:endParaRPr lang="de-DE" dirty="0">
              <a:solidFill>
                <a:srgbClr val="FFFFFF"/>
              </a:solidFill>
            </a:endParaRPr>
          </a:p>
        </p:txBody>
      </p:sp>
      <p:pic>
        <p:nvPicPr>
          <p:cNvPr id="1030" name="Bild 2" descr="Fly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16" t="4793" r="95427" b="64157"/>
          <a:stretch>
            <a:fillRect/>
          </a:stretch>
        </p:blipFill>
        <p:spPr bwMode="auto">
          <a:xfrm>
            <a:off x="0" y="-12700"/>
            <a:ext cx="2540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743451"/>
      </p:ext>
    </p:extLst>
  </p:cSld>
  <p:clrMap bg1="lt1" tx1="dk1" bg2="lt2" tx2="dk2" accent1="accent1" accent2="accent2" accent3="accent3" accent4="accent4" accent5="accent5" accent6="accent6" hlink="hlink" folHlink="folHlink"/>
  <p:sldLayoutIdLst>
    <p:sldLayoutId id="2147484918" r:id="rId1"/>
    <p:sldLayoutId id="2147484919" r:id="rId2"/>
    <p:sldLayoutId id="2147484920" r:id="rId3"/>
  </p:sldLayoutIdLst>
  <p:transition/>
  <p:timing>
    <p:tnLst>
      <p:par>
        <p:cTn id="1" dur="indefinite" restart="never" nodeType="tmRoot"/>
      </p:par>
    </p:tnLst>
  </p:timing>
  <p:hf sldNum="0" hdr="0" dt="0"/>
  <p:txStyles>
    <p:titleStyle>
      <a:lvl1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effectLst>
            <a:outerShdw blurRad="38100" dist="38100" dir="2700000" algn="tl">
              <a:srgbClr val="C0C0C0"/>
            </a:outerShdw>
          </a:effectLst>
          <a:latin typeface="+mj-lt"/>
          <a:ea typeface="Arial Unicode MS" pitchFamily="34" charset="-128"/>
          <a:cs typeface="Arial Unicode MS" pitchFamily="34" charset="-128"/>
        </a:defRPr>
      </a:lvl1pPr>
      <a:lvl2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2pPr>
      <a:lvl3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3pPr>
      <a:lvl4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4pPr>
      <a:lvl5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5pPr>
      <a:lvl6pPr marL="25146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6pPr>
      <a:lvl7pPr marL="29718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7pPr>
      <a:lvl8pPr marL="34290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8pPr>
      <a:lvl9pPr marL="38862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9pPr>
    </p:titleStyle>
    <p:bodyStyle>
      <a:lvl1pPr marL="342900" indent="-34290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1pPr>
      <a:lvl2pPr marL="742950" indent="-28575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2pPr>
      <a:lvl3pPr marL="1143000" indent="-228600" algn="l" defTabSz="449263" rtl="0" eaLnBrk="0" fontAlgn="base" hangingPunct="0">
        <a:spcBef>
          <a:spcPts val="400"/>
        </a:spcBef>
        <a:spcAft>
          <a:spcPct val="0"/>
        </a:spcAft>
        <a:buClr>
          <a:srgbClr val="000000"/>
        </a:buClr>
        <a:buSzPct val="100000"/>
        <a:buFont typeface="Arial Unicode MS" pitchFamily="34" charset="-128"/>
        <a:defRPr sz="1600">
          <a:solidFill>
            <a:srgbClr val="333399"/>
          </a:solidFill>
          <a:latin typeface="+mn-lt"/>
          <a:ea typeface="+mn-ea"/>
          <a:cs typeface="Arial Unicode MS" pitchFamily="34" charset="-128"/>
        </a:defRPr>
      </a:lvl3pPr>
      <a:lvl4pPr marL="1598613" indent="-228600"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4pPr>
      <a:lvl5pPr marL="2057400" indent="-230188"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5pPr>
      <a:lvl6pPr marL="25146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6pPr>
      <a:lvl7pPr marL="29718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7pPr>
      <a:lvl8pPr marL="34290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8pPr>
      <a:lvl9pPr marL="38862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0"/>
            </a:gs>
            <a:gs pos="100000">
              <a:srgbClr val="FFFFFF"/>
            </a:gs>
          </a:gsLst>
          <a:lin ang="81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76263" y="0"/>
            <a:ext cx="10367962" cy="1063625"/>
          </a:xfrm>
          <a:prstGeom prst="rect">
            <a:avLst/>
          </a:prstGeom>
          <a:noFill/>
          <a:ln w="9525">
            <a:noFill/>
            <a:round/>
            <a:headEnd/>
            <a:tailEnd/>
          </a:ln>
        </p:spPr>
        <p:txBody>
          <a:bodyPr vert="horz" wrap="square" lIns="106908" tIns="53634" rIns="106908" bIns="53634" numCol="1" anchor="ctr"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a:t>
            </a:r>
            <a:r>
              <a:rPr lang="en-GB" dirty="0" err="1" smtClean="0"/>
              <a:t>das</a:t>
            </a:r>
            <a:r>
              <a:rPr lang="en-GB" dirty="0" smtClean="0"/>
              <a:t> Format des </a:t>
            </a:r>
            <a:r>
              <a:rPr lang="en-GB" dirty="0" err="1" smtClean="0"/>
              <a:t>Titeltextes</a:t>
            </a:r>
            <a:r>
              <a:rPr lang="en-GB" dirty="0" smtClean="0"/>
              <a:t> zu </a:t>
            </a:r>
            <a:r>
              <a:rPr lang="en-GB" dirty="0" err="1" smtClean="0"/>
              <a:t>bearbeiten</a:t>
            </a:r>
            <a:endParaRPr lang="en-GB" dirty="0" smtClean="0"/>
          </a:p>
        </p:txBody>
      </p:sp>
      <p:sp>
        <p:nvSpPr>
          <p:cNvPr id="1027" name="Rectangle 2"/>
          <p:cNvSpPr>
            <a:spLocks noGrp="1" noChangeArrowheads="1"/>
          </p:cNvSpPr>
          <p:nvPr>
            <p:ph type="body" idx="1"/>
          </p:nvPr>
        </p:nvSpPr>
        <p:spPr bwMode="auto">
          <a:xfrm>
            <a:off x="576263" y="1470025"/>
            <a:ext cx="10367962"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06908" tIns="53634" rIns="106908" bIns="53634" numCol="1" anchor="t" anchorCtr="0" compatLnSpc="1">
            <a:prstTxWarp prst="textNoShape">
              <a:avLst/>
            </a:prstTxWarp>
          </a:bodyPr>
          <a:lstStyle/>
          <a:p>
            <a:pPr lvl="0"/>
            <a:r>
              <a:rPr lang="en-GB" altLang="de-DE" smtClean="0"/>
              <a:t>Klicken Sie, um die Formate des Gliederungstextes zu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Siebente Gliederungsebene</a:t>
            </a:r>
          </a:p>
          <a:p>
            <a:pPr lvl="4"/>
            <a:r>
              <a:rPr lang="en-GB" altLang="de-DE" smtClean="0"/>
              <a:t>Achte Gliederungsebene</a:t>
            </a:r>
          </a:p>
          <a:p>
            <a:pPr lvl="4"/>
            <a:r>
              <a:rPr lang="en-GB" altLang="de-DE" smtClean="0"/>
              <a:t>Neunte Gliederungsebene</a:t>
            </a:r>
          </a:p>
        </p:txBody>
      </p:sp>
      <p:sp>
        <p:nvSpPr>
          <p:cNvPr id="2" name="Rectangle 3"/>
          <p:cNvSpPr>
            <a:spLocks noGrp="1" noChangeArrowheads="1"/>
          </p:cNvSpPr>
          <p:nvPr>
            <p:ph type="dt"/>
          </p:nvPr>
        </p:nvSpPr>
        <p:spPr bwMode="auto">
          <a:xfrm>
            <a:off x="576263" y="6557963"/>
            <a:ext cx="2684462" cy="496887"/>
          </a:xfrm>
          <a:prstGeom prst="rect">
            <a:avLst/>
          </a:prstGeom>
          <a:noFill/>
          <a:ln w="9525">
            <a:noFill/>
            <a:round/>
            <a:headEnd/>
            <a:tailEnd/>
          </a:ln>
        </p:spPr>
        <p:txBody>
          <a:bodyPr vert="horz" wrap="square" lIns="106908" tIns="53634" rIns="106908" bIns="53634" numCol="1" anchor="t" anchorCtr="0" compatLnSpc="1">
            <a:prstTxWarp prst="textNoShape">
              <a:avLst/>
            </a:prstTxWarp>
          </a:bodyPr>
          <a:lstStyle>
            <a:lvl1pPr algn="l" eaLnBrk="0" hangingPunct="0">
              <a:buClr>
                <a:srgbClr val="000000"/>
              </a:buClr>
              <a:buSzPct val="100000"/>
              <a:buFont typeface="Times New Roman" pitchFamily="18" charset="0"/>
              <a:buNone/>
              <a:defRPr sz="1600">
                <a:solidFill>
                  <a:srgbClr val="000000"/>
                </a:solidFill>
                <a:latin typeface="Arial" pitchFamily="34" charset="0"/>
              </a:defRPr>
            </a:lvl1pPr>
          </a:lstStyle>
          <a:p>
            <a:pPr>
              <a:defRPr/>
            </a:pPr>
            <a:fld id="{0F2D2DA1-0ECD-4F29-ADD8-672EC4FF7731}" type="datetime1">
              <a:rPr lang="de-DE"/>
              <a:pPr>
                <a:defRPr/>
              </a:pPr>
              <a:t>14.02.2019</a:t>
            </a:fld>
            <a:endParaRPr lang="de-DE"/>
          </a:p>
        </p:txBody>
      </p:sp>
      <p:sp>
        <p:nvSpPr>
          <p:cNvPr id="9" name="Foliennummernplatzhalter 5"/>
          <p:cNvSpPr>
            <a:spLocks noGrp="1"/>
          </p:cNvSpPr>
          <p:nvPr>
            <p:ph type="sldNum" sz="quarter" idx="4"/>
          </p:nvPr>
        </p:nvSpPr>
        <p:spPr>
          <a:xfrm>
            <a:off x="9274175" y="6694488"/>
            <a:ext cx="2133600" cy="365125"/>
          </a:xfrm>
          <a:prstGeom prst="rect">
            <a:avLst/>
          </a:prstGeom>
        </p:spPr>
        <p:txBody>
          <a:bodyPr/>
          <a:lstStyle>
            <a:lvl1pPr algn="ctr">
              <a:buClr>
                <a:srgbClr val="000000"/>
              </a:buClr>
              <a:buSzPct val="100000"/>
              <a:buFont typeface="Times New Roman" pitchFamily="18" charset="0"/>
              <a:buNone/>
              <a:defRPr>
                <a:latin typeface="Arial" charset="0"/>
              </a:defRPr>
            </a:lvl1pPr>
          </a:lstStyle>
          <a:p>
            <a:pPr>
              <a:defRPr/>
            </a:pPr>
            <a:fld id="{4E588AAA-1E77-4398-A41F-3A1768B9CB2E}" type="slidenum">
              <a:rPr lang="de-DE">
                <a:solidFill>
                  <a:srgbClr val="FFFFFF"/>
                </a:solidFill>
              </a:rPr>
              <a:pPr>
                <a:defRPr/>
              </a:pPr>
              <a:t>‹Nr.›</a:t>
            </a:fld>
            <a:endParaRPr lang="de-DE" dirty="0">
              <a:solidFill>
                <a:srgbClr val="FFFFFF"/>
              </a:solidFill>
            </a:endParaRPr>
          </a:p>
        </p:txBody>
      </p:sp>
      <p:pic>
        <p:nvPicPr>
          <p:cNvPr id="1030" name="Bild 2" descr="Fly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16" t="4793" r="95427" b="64157"/>
          <a:stretch>
            <a:fillRect/>
          </a:stretch>
        </p:blipFill>
        <p:spPr bwMode="auto">
          <a:xfrm>
            <a:off x="0" y="-12700"/>
            <a:ext cx="2540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194829"/>
      </p:ext>
    </p:extLst>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Lst>
  <p:transition/>
  <p:timing>
    <p:tnLst>
      <p:par>
        <p:cTn id="1" dur="indefinite" restart="never" nodeType="tmRoot"/>
      </p:par>
    </p:tnLst>
  </p:timing>
  <p:hf sldNum="0" hdr="0" dt="0"/>
  <p:txStyles>
    <p:titleStyle>
      <a:lvl1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effectLst>
            <a:outerShdw blurRad="38100" dist="38100" dir="2700000" algn="tl">
              <a:srgbClr val="C0C0C0"/>
            </a:outerShdw>
          </a:effectLst>
          <a:latin typeface="+mj-lt"/>
          <a:ea typeface="Arial Unicode MS" pitchFamily="34" charset="-128"/>
          <a:cs typeface="Arial Unicode MS" pitchFamily="34" charset="-128"/>
        </a:defRPr>
      </a:lvl1pPr>
      <a:lvl2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2pPr>
      <a:lvl3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3pPr>
      <a:lvl4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4pPr>
      <a:lvl5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5pPr>
      <a:lvl6pPr marL="25146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6pPr>
      <a:lvl7pPr marL="29718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7pPr>
      <a:lvl8pPr marL="34290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8pPr>
      <a:lvl9pPr marL="38862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9pPr>
    </p:titleStyle>
    <p:bodyStyle>
      <a:lvl1pPr marL="342900" indent="-34290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1pPr>
      <a:lvl2pPr marL="742950" indent="-28575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2pPr>
      <a:lvl3pPr marL="1143000" indent="-228600" algn="l" defTabSz="449263" rtl="0" eaLnBrk="0" fontAlgn="base" hangingPunct="0">
        <a:spcBef>
          <a:spcPts val="400"/>
        </a:spcBef>
        <a:spcAft>
          <a:spcPct val="0"/>
        </a:spcAft>
        <a:buClr>
          <a:srgbClr val="000000"/>
        </a:buClr>
        <a:buSzPct val="100000"/>
        <a:buFont typeface="Arial Unicode MS" pitchFamily="34" charset="-128"/>
        <a:defRPr sz="1600">
          <a:solidFill>
            <a:srgbClr val="333399"/>
          </a:solidFill>
          <a:latin typeface="+mn-lt"/>
          <a:ea typeface="+mn-ea"/>
          <a:cs typeface="Arial Unicode MS" pitchFamily="34" charset="-128"/>
        </a:defRPr>
      </a:lvl3pPr>
      <a:lvl4pPr marL="1598613" indent="-228600"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4pPr>
      <a:lvl5pPr marL="2057400" indent="-230188"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5pPr>
      <a:lvl6pPr marL="25146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6pPr>
      <a:lvl7pPr marL="29718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7pPr>
      <a:lvl8pPr marL="34290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8pPr>
      <a:lvl9pPr marL="38862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0"/>
            </a:gs>
            <a:gs pos="100000">
              <a:srgbClr val="FFFFFF"/>
            </a:gs>
          </a:gsLst>
          <a:lin ang="81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76263" y="0"/>
            <a:ext cx="10367962" cy="1063625"/>
          </a:xfrm>
          <a:prstGeom prst="rect">
            <a:avLst/>
          </a:prstGeom>
          <a:noFill/>
          <a:ln w="9525">
            <a:noFill/>
            <a:round/>
            <a:headEnd/>
            <a:tailEnd/>
          </a:ln>
        </p:spPr>
        <p:txBody>
          <a:bodyPr vert="horz" wrap="square" lIns="106908" tIns="53634" rIns="106908" bIns="53634" numCol="1" anchor="ctr"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a:t>
            </a:r>
            <a:r>
              <a:rPr lang="en-GB" dirty="0" err="1" smtClean="0"/>
              <a:t>das</a:t>
            </a:r>
            <a:r>
              <a:rPr lang="en-GB" dirty="0" smtClean="0"/>
              <a:t> Format des </a:t>
            </a:r>
            <a:r>
              <a:rPr lang="en-GB" dirty="0" err="1" smtClean="0"/>
              <a:t>Titeltextes</a:t>
            </a:r>
            <a:r>
              <a:rPr lang="en-GB" dirty="0" smtClean="0"/>
              <a:t> zu </a:t>
            </a:r>
            <a:r>
              <a:rPr lang="en-GB" dirty="0" err="1" smtClean="0"/>
              <a:t>bearbeiten</a:t>
            </a:r>
            <a:endParaRPr lang="en-GB" dirty="0" smtClean="0"/>
          </a:p>
        </p:txBody>
      </p:sp>
      <p:sp>
        <p:nvSpPr>
          <p:cNvPr id="1027" name="Rectangle 2"/>
          <p:cNvSpPr>
            <a:spLocks noGrp="1" noChangeArrowheads="1"/>
          </p:cNvSpPr>
          <p:nvPr>
            <p:ph type="body" idx="1"/>
          </p:nvPr>
        </p:nvSpPr>
        <p:spPr bwMode="auto">
          <a:xfrm>
            <a:off x="576263" y="1470025"/>
            <a:ext cx="10367962"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06908" tIns="53634" rIns="106908" bIns="53634" numCol="1" anchor="t" anchorCtr="0" compatLnSpc="1">
            <a:prstTxWarp prst="textNoShape">
              <a:avLst/>
            </a:prstTxWarp>
          </a:bodyPr>
          <a:lstStyle/>
          <a:p>
            <a:pPr lvl="0"/>
            <a:r>
              <a:rPr lang="en-GB" altLang="de-DE" smtClean="0"/>
              <a:t>Klicken Sie, um die Formate des Gliederungstextes zu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Siebente Gliederungsebene</a:t>
            </a:r>
          </a:p>
          <a:p>
            <a:pPr lvl="4"/>
            <a:r>
              <a:rPr lang="en-GB" altLang="de-DE" smtClean="0"/>
              <a:t>Achte Gliederungsebene</a:t>
            </a:r>
          </a:p>
          <a:p>
            <a:pPr lvl="4"/>
            <a:r>
              <a:rPr lang="en-GB" altLang="de-DE" smtClean="0"/>
              <a:t>Neunte Gliederungsebene</a:t>
            </a:r>
          </a:p>
        </p:txBody>
      </p:sp>
      <p:sp>
        <p:nvSpPr>
          <p:cNvPr id="2" name="Rectangle 3"/>
          <p:cNvSpPr>
            <a:spLocks noGrp="1" noChangeArrowheads="1"/>
          </p:cNvSpPr>
          <p:nvPr>
            <p:ph type="dt"/>
          </p:nvPr>
        </p:nvSpPr>
        <p:spPr bwMode="auto">
          <a:xfrm>
            <a:off x="576263" y="6557963"/>
            <a:ext cx="2684462" cy="496887"/>
          </a:xfrm>
          <a:prstGeom prst="rect">
            <a:avLst/>
          </a:prstGeom>
          <a:noFill/>
          <a:ln w="9525">
            <a:noFill/>
            <a:round/>
            <a:headEnd/>
            <a:tailEnd/>
          </a:ln>
        </p:spPr>
        <p:txBody>
          <a:bodyPr vert="horz" wrap="square" lIns="106908" tIns="53634" rIns="106908" bIns="53634" numCol="1" anchor="t" anchorCtr="0" compatLnSpc="1">
            <a:prstTxWarp prst="textNoShape">
              <a:avLst/>
            </a:prstTxWarp>
          </a:bodyPr>
          <a:lstStyle>
            <a:lvl1pPr algn="l" eaLnBrk="0" hangingPunct="0">
              <a:buClr>
                <a:srgbClr val="000000"/>
              </a:buClr>
              <a:buSzPct val="100000"/>
              <a:buFont typeface="Times New Roman" pitchFamily="18" charset="0"/>
              <a:buNone/>
              <a:defRPr sz="1600">
                <a:solidFill>
                  <a:srgbClr val="000000"/>
                </a:solidFill>
                <a:latin typeface="Arial" pitchFamily="34" charset="0"/>
              </a:defRPr>
            </a:lvl1pPr>
          </a:lstStyle>
          <a:p>
            <a:pPr>
              <a:defRPr/>
            </a:pPr>
            <a:fld id="{0F2D2DA1-0ECD-4F29-ADD8-672EC4FF7731}" type="datetime1">
              <a:rPr lang="de-DE"/>
              <a:pPr>
                <a:defRPr/>
              </a:pPr>
              <a:t>14.02.2019</a:t>
            </a:fld>
            <a:endParaRPr lang="de-DE"/>
          </a:p>
        </p:txBody>
      </p:sp>
      <p:sp>
        <p:nvSpPr>
          <p:cNvPr id="9" name="Foliennummernplatzhalter 5"/>
          <p:cNvSpPr>
            <a:spLocks noGrp="1"/>
          </p:cNvSpPr>
          <p:nvPr>
            <p:ph type="sldNum" sz="quarter" idx="4"/>
          </p:nvPr>
        </p:nvSpPr>
        <p:spPr>
          <a:xfrm>
            <a:off x="9274175" y="6694488"/>
            <a:ext cx="2133600" cy="365125"/>
          </a:xfrm>
          <a:prstGeom prst="rect">
            <a:avLst/>
          </a:prstGeom>
        </p:spPr>
        <p:txBody>
          <a:bodyPr/>
          <a:lstStyle>
            <a:lvl1pPr algn="ctr">
              <a:buClr>
                <a:srgbClr val="000000"/>
              </a:buClr>
              <a:buSzPct val="100000"/>
              <a:buFont typeface="Times New Roman" pitchFamily="18" charset="0"/>
              <a:buNone/>
              <a:defRPr>
                <a:latin typeface="Arial" charset="0"/>
              </a:defRPr>
            </a:lvl1pPr>
          </a:lstStyle>
          <a:p>
            <a:pPr>
              <a:defRPr/>
            </a:pPr>
            <a:fld id="{4E588AAA-1E77-4398-A41F-3A1768B9CB2E}" type="slidenum">
              <a:rPr lang="de-DE">
                <a:solidFill>
                  <a:srgbClr val="FFFFFF"/>
                </a:solidFill>
              </a:rPr>
              <a:pPr>
                <a:defRPr/>
              </a:pPr>
              <a:t>‹Nr.›</a:t>
            </a:fld>
            <a:endParaRPr lang="de-DE" dirty="0">
              <a:solidFill>
                <a:srgbClr val="FFFFFF"/>
              </a:solidFill>
            </a:endParaRPr>
          </a:p>
        </p:txBody>
      </p:sp>
      <p:pic>
        <p:nvPicPr>
          <p:cNvPr id="1030" name="Bild 2" descr="Fly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16" t="4793" r="95427" b="64157"/>
          <a:stretch>
            <a:fillRect/>
          </a:stretch>
        </p:blipFill>
        <p:spPr bwMode="auto">
          <a:xfrm>
            <a:off x="0" y="-12700"/>
            <a:ext cx="2540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840643"/>
      </p:ext>
    </p:extLst>
  </p:cSld>
  <p:clrMap bg1="lt1" tx1="dk1" bg2="lt2" tx2="dk2" accent1="accent1" accent2="accent2" accent3="accent3" accent4="accent4" accent5="accent5" accent6="accent6" hlink="hlink" folHlink="folHlink"/>
  <p:sldLayoutIdLst>
    <p:sldLayoutId id="2147484926" r:id="rId1"/>
    <p:sldLayoutId id="2147484927" r:id="rId2"/>
    <p:sldLayoutId id="2147484928" r:id="rId3"/>
  </p:sldLayoutIdLst>
  <p:transition/>
  <p:timing>
    <p:tnLst>
      <p:par>
        <p:cTn id="1" dur="indefinite" restart="never" nodeType="tmRoot"/>
      </p:par>
    </p:tnLst>
  </p:timing>
  <p:hf sldNum="0" hdr="0" dt="0"/>
  <p:txStyles>
    <p:titleStyle>
      <a:lvl1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effectLst>
            <a:outerShdw blurRad="38100" dist="38100" dir="2700000" algn="tl">
              <a:srgbClr val="C0C0C0"/>
            </a:outerShdw>
          </a:effectLst>
          <a:latin typeface="+mj-lt"/>
          <a:ea typeface="Arial Unicode MS" pitchFamily="34" charset="-128"/>
          <a:cs typeface="Arial Unicode MS" pitchFamily="34" charset="-128"/>
        </a:defRPr>
      </a:lvl1pPr>
      <a:lvl2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2pPr>
      <a:lvl3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3pPr>
      <a:lvl4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4pPr>
      <a:lvl5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5pPr>
      <a:lvl6pPr marL="25146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6pPr>
      <a:lvl7pPr marL="29718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7pPr>
      <a:lvl8pPr marL="34290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8pPr>
      <a:lvl9pPr marL="38862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9pPr>
    </p:titleStyle>
    <p:bodyStyle>
      <a:lvl1pPr marL="342900" indent="-34290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1pPr>
      <a:lvl2pPr marL="742950" indent="-28575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2pPr>
      <a:lvl3pPr marL="1143000" indent="-228600" algn="l" defTabSz="449263" rtl="0" eaLnBrk="0" fontAlgn="base" hangingPunct="0">
        <a:spcBef>
          <a:spcPts val="400"/>
        </a:spcBef>
        <a:spcAft>
          <a:spcPct val="0"/>
        </a:spcAft>
        <a:buClr>
          <a:srgbClr val="000000"/>
        </a:buClr>
        <a:buSzPct val="100000"/>
        <a:buFont typeface="Arial Unicode MS" pitchFamily="34" charset="-128"/>
        <a:defRPr sz="1600">
          <a:solidFill>
            <a:srgbClr val="333399"/>
          </a:solidFill>
          <a:latin typeface="+mn-lt"/>
          <a:ea typeface="+mn-ea"/>
          <a:cs typeface="Arial Unicode MS" pitchFamily="34" charset="-128"/>
        </a:defRPr>
      </a:lvl3pPr>
      <a:lvl4pPr marL="1598613" indent="-228600"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4pPr>
      <a:lvl5pPr marL="2057400" indent="-230188"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5pPr>
      <a:lvl6pPr marL="25146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6pPr>
      <a:lvl7pPr marL="29718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7pPr>
      <a:lvl8pPr marL="34290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8pPr>
      <a:lvl9pPr marL="38862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0"/>
            </a:gs>
            <a:gs pos="100000">
              <a:srgbClr val="FFFFFF"/>
            </a:gs>
          </a:gsLst>
          <a:lin ang="81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76263" y="0"/>
            <a:ext cx="10367962" cy="1063625"/>
          </a:xfrm>
          <a:prstGeom prst="rect">
            <a:avLst/>
          </a:prstGeom>
          <a:noFill/>
          <a:ln w="9525">
            <a:noFill/>
            <a:round/>
            <a:headEnd/>
            <a:tailEnd/>
          </a:ln>
        </p:spPr>
        <p:txBody>
          <a:bodyPr vert="horz" wrap="square" lIns="106908" tIns="53634" rIns="106908" bIns="53634" numCol="1" anchor="ctr"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a:t>
            </a:r>
            <a:r>
              <a:rPr lang="en-GB" dirty="0" err="1" smtClean="0"/>
              <a:t>das</a:t>
            </a:r>
            <a:r>
              <a:rPr lang="en-GB" dirty="0" smtClean="0"/>
              <a:t> Format des </a:t>
            </a:r>
            <a:r>
              <a:rPr lang="en-GB" dirty="0" err="1" smtClean="0"/>
              <a:t>Titeltextes</a:t>
            </a:r>
            <a:r>
              <a:rPr lang="en-GB" dirty="0" smtClean="0"/>
              <a:t> zu </a:t>
            </a:r>
            <a:r>
              <a:rPr lang="en-GB" dirty="0" err="1" smtClean="0"/>
              <a:t>bearbeiten</a:t>
            </a:r>
            <a:endParaRPr lang="en-GB" dirty="0" smtClean="0"/>
          </a:p>
        </p:txBody>
      </p:sp>
      <p:sp>
        <p:nvSpPr>
          <p:cNvPr id="1027" name="Rectangle 2"/>
          <p:cNvSpPr>
            <a:spLocks noGrp="1" noChangeArrowheads="1"/>
          </p:cNvSpPr>
          <p:nvPr>
            <p:ph type="body" idx="1"/>
          </p:nvPr>
        </p:nvSpPr>
        <p:spPr bwMode="auto">
          <a:xfrm>
            <a:off x="576263" y="1470025"/>
            <a:ext cx="10367962"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06908" tIns="53634" rIns="106908" bIns="53634" numCol="1" anchor="t" anchorCtr="0" compatLnSpc="1">
            <a:prstTxWarp prst="textNoShape">
              <a:avLst/>
            </a:prstTxWarp>
          </a:bodyPr>
          <a:lstStyle/>
          <a:p>
            <a:pPr lvl="0"/>
            <a:r>
              <a:rPr lang="en-GB" altLang="de-DE" smtClean="0"/>
              <a:t>Klicken Sie, um die Formate des Gliederungstextes zu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Siebente Gliederungsebene</a:t>
            </a:r>
          </a:p>
          <a:p>
            <a:pPr lvl="4"/>
            <a:r>
              <a:rPr lang="en-GB" altLang="de-DE" smtClean="0"/>
              <a:t>Achte Gliederungsebene</a:t>
            </a:r>
          </a:p>
          <a:p>
            <a:pPr lvl="4"/>
            <a:r>
              <a:rPr lang="en-GB" altLang="de-DE" smtClean="0"/>
              <a:t>Neunte Gliederungsebene</a:t>
            </a:r>
          </a:p>
        </p:txBody>
      </p:sp>
      <p:sp>
        <p:nvSpPr>
          <p:cNvPr id="2" name="Rectangle 3"/>
          <p:cNvSpPr>
            <a:spLocks noGrp="1" noChangeArrowheads="1"/>
          </p:cNvSpPr>
          <p:nvPr>
            <p:ph type="dt"/>
          </p:nvPr>
        </p:nvSpPr>
        <p:spPr bwMode="auto">
          <a:xfrm>
            <a:off x="576263" y="6557963"/>
            <a:ext cx="2684462" cy="496887"/>
          </a:xfrm>
          <a:prstGeom prst="rect">
            <a:avLst/>
          </a:prstGeom>
          <a:noFill/>
          <a:ln w="9525">
            <a:noFill/>
            <a:round/>
            <a:headEnd/>
            <a:tailEnd/>
          </a:ln>
        </p:spPr>
        <p:txBody>
          <a:bodyPr vert="horz" wrap="square" lIns="106908" tIns="53634" rIns="106908" bIns="53634" numCol="1" anchor="t" anchorCtr="0" compatLnSpc="1">
            <a:prstTxWarp prst="textNoShape">
              <a:avLst/>
            </a:prstTxWarp>
          </a:bodyPr>
          <a:lstStyle>
            <a:lvl1pPr algn="l" eaLnBrk="0" hangingPunct="0">
              <a:buClr>
                <a:srgbClr val="000000"/>
              </a:buClr>
              <a:buSzPct val="100000"/>
              <a:buFont typeface="Times New Roman" pitchFamily="18" charset="0"/>
              <a:buNone/>
              <a:defRPr sz="1600">
                <a:solidFill>
                  <a:srgbClr val="000000"/>
                </a:solidFill>
                <a:latin typeface="Arial" pitchFamily="34" charset="0"/>
              </a:defRPr>
            </a:lvl1pPr>
          </a:lstStyle>
          <a:p>
            <a:pPr>
              <a:defRPr/>
            </a:pPr>
            <a:fld id="{0F2D2DA1-0ECD-4F29-ADD8-672EC4FF7731}" type="datetime1">
              <a:rPr lang="de-DE"/>
              <a:pPr>
                <a:defRPr/>
              </a:pPr>
              <a:t>14.02.2019</a:t>
            </a:fld>
            <a:endParaRPr lang="de-DE"/>
          </a:p>
        </p:txBody>
      </p:sp>
      <p:sp>
        <p:nvSpPr>
          <p:cNvPr id="9" name="Foliennummernplatzhalter 5"/>
          <p:cNvSpPr>
            <a:spLocks noGrp="1"/>
          </p:cNvSpPr>
          <p:nvPr>
            <p:ph type="sldNum" sz="quarter" idx="4"/>
          </p:nvPr>
        </p:nvSpPr>
        <p:spPr>
          <a:xfrm>
            <a:off x="9274175" y="6694488"/>
            <a:ext cx="2133600" cy="365125"/>
          </a:xfrm>
          <a:prstGeom prst="rect">
            <a:avLst/>
          </a:prstGeom>
        </p:spPr>
        <p:txBody>
          <a:bodyPr/>
          <a:lstStyle>
            <a:lvl1pPr algn="ctr">
              <a:buClr>
                <a:srgbClr val="000000"/>
              </a:buClr>
              <a:buSzPct val="100000"/>
              <a:buFont typeface="Times New Roman" pitchFamily="18" charset="0"/>
              <a:buNone/>
              <a:defRPr>
                <a:latin typeface="Arial" charset="0"/>
              </a:defRPr>
            </a:lvl1pPr>
          </a:lstStyle>
          <a:p>
            <a:pPr>
              <a:defRPr/>
            </a:pPr>
            <a:fld id="{4E588AAA-1E77-4398-A41F-3A1768B9CB2E}" type="slidenum">
              <a:rPr lang="de-DE">
                <a:solidFill>
                  <a:srgbClr val="FFFFFF"/>
                </a:solidFill>
              </a:rPr>
              <a:pPr>
                <a:defRPr/>
              </a:pPr>
              <a:t>‹Nr.›</a:t>
            </a:fld>
            <a:endParaRPr lang="de-DE" dirty="0">
              <a:solidFill>
                <a:srgbClr val="FFFFFF"/>
              </a:solidFill>
            </a:endParaRPr>
          </a:p>
        </p:txBody>
      </p:sp>
      <p:pic>
        <p:nvPicPr>
          <p:cNvPr id="1030" name="Bild 2" descr="Fly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16" t="4793" r="95427" b="64157"/>
          <a:stretch>
            <a:fillRect/>
          </a:stretch>
        </p:blipFill>
        <p:spPr bwMode="auto">
          <a:xfrm>
            <a:off x="0" y="-12700"/>
            <a:ext cx="2540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259317"/>
      </p:ext>
    </p:extLst>
  </p:cSld>
  <p:clrMap bg1="lt1" tx1="dk1" bg2="lt2" tx2="dk2" accent1="accent1" accent2="accent2" accent3="accent3" accent4="accent4" accent5="accent5" accent6="accent6" hlink="hlink" folHlink="folHlink"/>
  <p:sldLayoutIdLst>
    <p:sldLayoutId id="2147484930" r:id="rId1"/>
    <p:sldLayoutId id="2147484931" r:id="rId2"/>
    <p:sldLayoutId id="2147484932" r:id="rId3"/>
  </p:sldLayoutIdLst>
  <p:transition/>
  <p:timing>
    <p:tnLst>
      <p:par>
        <p:cTn id="1" dur="indefinite" restart="never" nodeType="tmRoot"/>
      </p:par>
    </p:tnLst>
  </p:timing>
  <p:hf sldNum="0" hdr="0" dt="0"/>
  <p:txStyles>
    <p:titleStyle>
      <a:lvl1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effectLst>
            <a:outerShdw blurRad="38100" dist="38100" dir="2700000" algn="tl">
              <a:srgbClr val="C0C0C0"/>
            </a:outerShdw>
          </a:effectLst>
          <a:latin typeface="+mj-lt"/>
          <a:ea typeface="Arial Unicode MS" pitchFamily="34" charset="-128"/>
          <a:cs typeface="Arial Unicode MS" pitchFamily="34" charset="-128"/>
        </a:defRPr>
      </a:lvl1pPr>
      <a:lvl2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2pPr>
      <a:lvl3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3pPr>
      <a:lvl4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4pPr>
      <a:lvl5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5pPr>
      <a:lvl6pPr marL="25146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6pPr>
      <a:lvl7pPr marL="29718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7pPr>
      <a:lvl8pPr marL="34290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8pPr>
      <a:lvl9pPr marL="38862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9pPr>
    </p:titleStyle>
    <p:bodyStyle>
      <a:lvl1pPr marL="342900" indent="-34290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1pPr>
      <a:lvl2pPr marL="742950" indent="-28575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2pPr>
      <a:lvl3pPr marL="1143000" indent="-228600" algn="l" defTabSz="449263" rtl="0" eaLnBrk="0" fontAlgn="base" hangingPunct="0">
        <a:spcBef>
          <a:spcPts val="400"/>
        </a:spcBef>
        <a:spcAft>
          <a:spcPct val="0"/>
        </a:spcAft>
        <a:buClr>
          <a:srgbClr val="000000"/>
        </a:buClr>
        <a:buSzPct val="100000"/>
        <a:buFont typeface="Arial Unicode MS" pitchFamily="34" charset="-128"/>
        <a:defRPr sz="1600">
          <a:solidFill>
            <a:srgbClr val="333399"/>
          </a:solidFill>
          <a:latin typeface="+mn-lt"/>
          <a:ea typeface="+mn-ea"/>
          <a:cs typeface="Arial Unicode MS" pitchFamily="34" charset="-128"/>
        </a:defRPr>
      </a:lvl3pPr>
      <a:lvl4pPr marL="1598613" indent="-228600"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4pPr>
      <a:lvl5pPr marL="2057400" indent="-230188"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5pPr>
      <a:lvl6pPr marL="25146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6pPr>
      <a:lvl7pPr marL="29718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7pPr>
      <a:lvl8pPr marL="34290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8pPr>
      <a:lvl9pPr marL="38862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0"/>
            </a:gs>
            <a:gs pos="100000">
              <a:srgbClr val="FFFFFF"/>
            </a:gs>
          </a:gsLst>
          <a:lin ang="81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76263" y="0"/>
            <a:ext cx="10367962" cy="1063625"/>
          </a:xfrm>
          <a:prstGeom prst="rect">
            <a:avLst/>
          </a:prstGeom>
          <a:noFill/>
          <a:ln w="9525">
            <a:noFill/>
            <a:round/>
            <a:headEnd/>
            <a:tailEnd/>
          </a:ln>
        </p:spPr>
        <p:txBody>
          <a:bodyPr vert="horz" wrap="square" lIns="106908" tIns="53634" rIns="106908" bIns="53634" numCol="1" anchor="ctr"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a:t>
            </a:r>
            <a:r>
              <a:rPr lang="en-GB" dirty="0" err="1" smtClean="0"/>
              <a:t>das</a:t>
            </a:r>
            <a:r>
              <a:rPr lang="en-GB" dirty="0" smtClean="0"/>
              <a:t> Format des </a:t>
            </a:r>
            <a:r>
              <a:rPr lang="en-GB" dirty="0" err="1" smtClean="0"/>
              <a:t>Titeltextes</a:t>
            </a:r>
            <a:r>
              <a:rPr lang="en-GB" dirty="0" smtClean="0"/>
              <a:t> zu </a:t>
            </a:r>
            <a:r>
              <a:rPr lang="en-GB" dirty="0" err="1" smtClean="0"/>
              <a:t>bearbeiten</a:t>
            </a:r>
            <a:endParaRPr lang="en-GB" dirty="0" smtClean="0"/>
          </a:p>
        </p:txBody>
      </p:sp>
      <p:sp>
        <p:nvSpPr>
          <p:cNvPr id="1027" name="Rectangle 2"/>
          <p:cNvSpPr>
            <a:spLocks noGrp="1" noChangeArrowheads="1"/>
          </p:cNvSpPr>
          <p:nvPr>
            <p:ph type="body" idx="1"/>
          </p:nvPr>
        </p:nvSpPr>
        <p:spPr bwMode="auto">
          <a:xfrm>
            <a:off x="576263" y="1470025"/>
            <a:ext cx="10367962"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06908" tIns="53634" rIns="106908" bIns="53634" numCol="1" anchor="t" anchorCtr="0" compatLnSpc="1">
            <a:prstTxWarp prst="textNoShape">
              <a:avLst/>
            </a:prstTxWarp>
          </a:bodyPr>
          <a:lstStyle/>
          <a:p>
            <a:pPr lvl="0"/>
            <a:r>
              <a:rPr lang="en-GB" altLang="de-DE" smtClean="0"/>
              <a:t>Klicken Sie, um die Formate des Gliederungstextes zu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Siebente Gliederungsebene</a:t>
            </a:r>
          </a:p>
          <a:p>
            <a:pPr lvl="4"/>
            <a:r>
              <a:rPr lang="en-GB" altLang="de-DE" smtClean="0"/>
              <a:t>Achte Gliederungsebene</a:t>
            </a:r>
          </a:p>
          <a:p>
            <a:pPr lvl="4"/>
            <a:r>
              <a:rPr lang="en-GB" altLang="de-DE" smtClean="0"/>
              <a:t>Neunte Gliederungsebene</a:t>
            </a:r>
          </a:p>
        </p:txBody>
      </p:sp>
      <p:sp>
        <p:nvSpPr>
          <p:cNvPr id="2" name="Rectangle 3"/>
          <p:cNvSpPr>
            <a:spLocks noGrp="1" noChangeArrowheads="1"/>
          </p:cNvSpPr>
          <p:nvPr>
            <p:ph type="dt"/>
          </p:nvPr>
        </p:nvSpPr>
        <p:spPr bwMode="auto">
          <a:xfrm>
            <a:off x="576263" y="6557963"/>
            <a:ext cx="2684462" cy="496887"/>
          </a:xfrm>
          <a:prstGeom prst="rect">
            <a:avLst/>
          </a:prstGeom>
          <a:noFill/>
          <a:ln w="9525">
            <a:noFill/>
            <a:round/>
            <a:headEnd/>
            <a:tailEnd/>
          </a:ln>
        </p:spPr>
        <p:txBody>
          <a:bodyPr vert="horz" wrap="square" lIns="106908" tIns="53634" rIns="106908" bIns="53634" numCol="1" anchor="t" anchorCtr="0" compatLnSpc="1">
            <a:prstTxWarp prst="textNoShape">
              <a:avLst/>
            </a:prstTxWarp>
          </a:bodyPr>
          <a:lstStyle>
            <a:lvl1pPr algn="l" eaLnBrk="0" hangingPunct="0">
              <a:buClr>
                <a:srgbClr val="000000"/>
              </a:buClr>
              <a:buSzPct val="100000"/>
              <a:buFont typeface="Times New Roman" pitchFamily="18" charset="0"/>
              <a:buNone/>
              <a:defRPr sz="1600">
                <a:solidFill>
                  <a:srgbClr val="000000"/>
                </a:solidFill>
                <a:latin typeface="Arial" pitchFamily="34" charset="0"/>
              </a:defRPr>
            </a:lvl1pPr>
          </a:lstStyle>
          <a:p>
            <a:pPr>
              <a:defRPr/>
            </a:pPr>
            <a:fld id="{0F2D2DA1-0ECD-4F29-ADD8-672EC4FF7731}" type="datetime1">
              <a:rPr lang="de-DE"/>
              <a:pPr>
                <a:defRPr/>
              </a:pPr>
              <a:t>14.02.2019</a:t>
            </a:fld>
            <a:endParaRPr lang="de-DE"/>
          </a:p>
        </p:txBody>
      </p:sp>
      <p:sp>
        <p:nvSpPr>
          <p:cNvPr id="9" name="Foliennummernplatzhalter 5"/>
          <p:cNvSpPr>
            <a:spLocks noGrp="1"/>
          </p:cNvSpPr>
          <p:nvPr>
            <p:ph type="sldNum" sz="quarter" idx="4"/>
          </p:nvPr>
        </p:nvSpPr>
        <p:spPr>
          <a:xfrm>
            <a:off x="9274175" y="6694488"/>
            <a:ext cx="2133600" cy="365125"/>
          </a:xfrm>
          <a:prstGeom prst="rect">
            <a:avLst/>
          </a:prstGeom>
        </p:spPr>
        <p:txBody>
          <a:bodyPr/>
          <a:lstStyle>
            <a:lvl1pPr algn="ctr">
              <a:buClr>
                <a:srgbClr val="000000"/>
              </a:buClr>
              <a:buSzPct val="100000"/>
              <a:buFont typeface="Times New Roman" pitchFamily="18" charset="0"/>
              <a:buNone/>
              <a:defRPr>
                <a:latin typeface="Arial" charset="0"/>
              </a:defRPr>
            </a:lvl1pPr>
          </a:lstStyle>
          <a:p>
            <a:pPr>
              <a:defRPr/>
            </a:pPr>
            <a:fld id="{4E588AAA-1E77-4398-A41F-3A1768B9CB2E}" type="slidenum">
              <a:rPr lang="de-DE">
                <a:solidFill>
                  <a:srgbClr val="FFFFFF"/>
                </a:solidFill>
              </a:rPr>
              <a:pPr>
                <a:defRPr/>
              </a:pPr>
              <a:t>‹Nr.›</a:t>
            </a:fld>
            <a:endParaRPr lang="de-DE" dirty="0">
              <a:solidFill>
                <a:srgbClr val="FFFFFF"/>
              </a:solidFill>
            </a:endParaRPr>
          </a:p>
        </p:txBody>
      </p:sp>
      <p:pic>
        <p:nvPicPr>
          <p:cNvPr id="1030" name="Bild 2" descr="Fly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16" t="4793" r="95427" b="64157"/>
          <a:stretch>
            <a:fillRect/>
          </a:stretch>
        </p:blipFill>
        <p:spPr bwMode="auto">
          <a:xfrm>
            <a:off x="0" y="-12700"/>
            <a:ext cx="2540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384151"/>
      </p:ext>
    </p:extLst>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Lst>
  <p:transition/>
  <p:timing>
    <p:tnLst>
      <p:par>
        <p:cTn id="1" dur="indefinite" restart="never" nodeType="tmRoot"/>
      </p:par>
    </p:tnLst>
  </p:timing>
  <p:hf sldNum="0" hdr="0" dt="0"/>
  <p:txStyles>
    <p:titleStyle>
      <a:lvl1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effectLst>
            <a:outerShdw blurRad="38100" dist="38100" dir="2700000" algn="tl">
              <a:srgbClr val="C0C0C0"/>
            </a:outerShdw>
          </a:effectLst>
          <a:latin typeface="+mj-lt"/>
          <a:ea typeface="Arial Unicode MS" pitchFamily="34" charset="-128"/>
          <a:cs typeface="Arial Unicode MS" pitchFamily="34" charset="-128"/>
        </a:defRPr>
      </a:lvl1pPr>
      <a:lvl2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2pPr>
      <a:lvl3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3pPr>
      <a:lvl4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4pPr>
      <a:lvl5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5pPr>
      <a:lvl6pPr marL="25146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6pPr>
      <a:lvl7pPr marL="29718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7pPr>
      <a:lvl8pPr marL="34290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8pPr>
      <a:lvl9pPr marL="38862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9pPr>
    </p:titleStyle>
    <p:bodyStyle>
      <a:lvl1pPr marL="342900" indent="-34290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1pPr>
      <a:lvl2pPr marL="742950" indent="-28575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2pPr>
      <a:lvl3pPr marL="1143000" indent="-228600" algn="l" defTabSz="449263" rtl="0" eaLnBrk="0" fontAlgn="base" hangingPunct="0">
        <a:spcBef>
          <a:spcPts val="400"/>
        </a:spcBef>
        <a:spcAft>
          <a:spcPct val="0"/>
        </a:spcAft>
        <a:buClr>
          <a:srgbClr val="000000"/>
        </a:buClr>
        <a:buSzPct val="100000"/>
        <a:buFont typeface="Arial Unicode MS" pitchFamily="34" charset="-128"/>
        <a:defRPr sz="1600">
          <a:solidFill>
            <a:srgbClr val="333399"/>
          </a:solidFill>
          <a:latin typeface="+mn-lt"/>
          <a:ea typeface="+mn-ea"/>
          <a:cs typeface="Arial Unicode MS" pitchFamily="34" charset="-128"/>
        </a:defRPr>
      </a:lvl3pPr>
      <a:lvl4pPr marL="1598613" indent="-228600"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4pPr>
      <a:lvl5pPr marL="2057400" indent="-230188"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5pPr>
      <a:lvl6pPr marL="25146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6pPr>
      <a:lvl7pPr marL="29718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7pPr>
      <a:lvl8pPr marL="34290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8pPr>
      <a:lvl9pPr marL="38862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76263" y="0"/>
            <a:ext cx="10367962" cy="1063625"/>
          </a:xfrm>
          <a:prstGeom prst="rect">
            <a:avLst/>
          </a:prstGeom>
          <a:noFill/>
          <a:ln w="9525">
            <a:noFill/>
            <a:round/>
            <a:headEnd/>
            <a:tailEnd/>
          </a:ln>
        </p:spPr>
        <p:txBody>
          <a:bodyPr vert="horz" wrap="square" lIns="106908" tIns="53634" rIns="106908" bIns="53634" numCol="1" anchor="ctr"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a:t>
            </a:r>
            <a:r>
              <a:rPr lang="en-GB" dirty="0" err="1" smtClean="0"/>
              <a:t>das</a:t>
            </a:r>
            <a:r>
              <a:rPr lang="en-GB" dirty="0" smtClean="0"/>
              <a:t> Format des </a:t>
            </a:r>
            <a:r>
              <a:rPr lang="en-GB" dirty="0" err="1" smtClean="0"/>
              <a:t>Titeltextes</a:t>
            </a:r>
            <a:r>
              <a:rPr lang="en-GB" dirty="0" smtClean="0"/>
              <a:t> zu </a:t>
            </a:r>
            <a:r>
              <a:rPr lang="en-GB" dirty="0" err="1" smtClean="0"/>
              <a:t>bearbeiten</a:t>
            </a:r>
            <a:endParaRPr lang="en-GB" dirty="0" smtClean="0"/>
          </a:p>
        </p:txBody>
      </p:sp>
      <p:sp>
        <p:nvSpPr>
          <p:cNvPr id="1027" name="Rectangle 2"/>
          <p:cNvSpPr>
            <a:spLocks noGrp="1" noChangeArrowheads="1"/>
          </p:cNvSpPr>
          <p:nvPr>
            <p:ph type="body" idx="1"/>
          </p:nvPr>
        </p:nvSpPr>
        <p:spPr bwMode="auto">
          <a:xfrm>
            <a:off x="576263" y="1470025"/>
            <a:ext cx="10367962"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06908" tIns="53634" rIns="106908" bIns="53634" numCol="1" anchor="t" anchorCtr="0" compatLnSpc="1">
            <a:prstTxWarp prst="textNoShape">
              <a:avLst/>
            </a:prstTxWarp>
          </a:bodyPr>
          <a:lstStyle/>
          <a:p>
            <a:pPr lvl="0"/>
            <a:r>
              <a:rPr lang="en-GB" smtClean="0"/>
              <a:t>Klicken Sie, um die Formate des Gliederungstextes zu bearbeiten</a:t>
            </a:r>
          </a:p>
          <a:p>
            <a:pPr lvl="1"/>
            <a:r>
              <a:rPr lang="en-GB" smtClean="0"/>
              <a:t>Zweite Gliederungsebene</a:t>
            </a:r>
          </a:p>
          <a:p>
            <a:pPr lvl="2"/>
            <a:r>
              <a:rPr lang="en-GB" smtClean="0"/>
              <a:t>Dritte Gliederungsebene</a:t>
            </a:r>
          </a:p>
          <a:p>
            <a:pPr lvl="3"/>
            <a:r>
              <a:rPr lang="en-GB" smtClean="0"/>
              <a:t>Vierte Gliederungsebene</a:t>
            </a:r>
          </a:p>
          <a:p>
            <a:pPr lvl="4"/>
            <a:r>
              <a:rPr lang="en-GB" smtClean="0"/>
              <a:t>Fünfte Gliederungsebene</a:t>
            </a:r>
          </a:p>
          <a:p>
            <a:pPr lvl="4"/>
            <a:r>
              <a:rPr lang="en-GB" smtClean="0"/>
              <a:t>Sechste Gliederungsebene</a:t>
            </a:r>
          </a:p>
          <a:p>
            <a:pPr lvl="4"/>
            <a:r>
              <a:rPr lang="en-GB" smtClean="0"/>
              <a:t>Siebente Gliederungsebene</a:t>
            </a:r>
          </a:p>
          <a:p>
            <a:pPr lvl="4"/>
            <a:r>
              <a:rPr lang="en-GB" smtClean="0"/>
              <a:t>Achte Gliederungsebene</a:t>
            </a:r>
          </a:p>
          <a:p>
            <a:pPr lvl="4"/>
            <a:r>
              <a:rPr lang="en-GB" smtClean="0"/>
              <a:t>Neunte Gliederungsebene</a:t>
            </a:r>
          </a:p>
        </p:txBody>
      </p:sp>
      <p:sp>
        <p:nvSpPr>
          <p:cNvPr id="2" name="Rectangle 3"/>
          <p:cNvSpPr>
            <a:spLocks noGrp="1" noChangeArrowheads="1"/>
          </p:cNvSpPr>
          <p:nvPr>
            <p:ph type="dt"/>
          </p:nvPr>
        </p:nvSpPr>
        <p:spPr bwMode="auto">
          <a:xfrm>
            <a:off x="576263" y="6557963"/>
            <a:ext cx="2684462" cy="496887"/>
          </a:xfrm>
          <a:prstGeom prst="rect">
            <a:avLst/>
          </a:prstGeom>
          <a:noFill/>
          <a:ln w="9525">
            <a:noFill/>
            <a:round/>
            <a:headEnd/>
            <a:tailEnd/>
          </a:ln>
        </p:spPr>
        <p:txBody>
          <a:bodyPr vert="horz" wrap="square" lIns="106908" tIns="53634" rIns="106908" bIns="53634" numCol="1" anchor="t" anchorCtr="0" compatLnSpc="1">
            <a:prstTxWarp prst="textNoShape">
              <a:avLst/>
            </a:prstTxWarp>
          </a:bodyPr>
          <a:lstStyle>
            <a:lvl1pPr algn="l" eaLnBrk="0" hangingPunct="0">
              <a:buClr>
                <a:srgbClr val="000000"/>
              </a:buClr>
              <a:buSzPct val="100000"/>
              <a:buFont typeface="Times New Roman" pitchFamily="18" charset="0"/>
              <a:buNone/>
              <a:defRPr sz="1600">
                <a:solidFill>
                  <a:srgbClr val="000000"/>
                </a:solidFill>
                <a:latin typeface="Arial" pitchFamily="34" charset="0"/>
              </a:defRPr>
            </a:lvl1pPr>
          </a:lstStyle>
          <a:p>
            <a:pPr>
              <a:defRPr/>
            </a:pPr>
            <a:fld id="{8AE87B83-3C49-44F1-836E-99E88F06E1E7}" type="datetime1">
              <a:rPr lang="de-DE"/>
              <a:pPr>
                <a:defRPr/>
              </a:pPr>
              <a:t>14.02.2019</a:t>
            </a:fld>
            <a:endParaRPr lang="de-DE"/>
          </a:p>
        </p:txBody>
      </p:sp>
      <p:sp>
        <p:nvSpPr>
          <p:cNvPr id="9" name="Foliennummernplatzhalter 5"/>
          <p:cNvSpPr>
            <a:spLocks noGrp="1"/>
          </p:cNvSpPr>
          <p:nvPr>
            <p:ph type="sldNum" sz="quarter" idx="4"/>
          </p:nvPr>
        </p:nvSpPr>
        <p:spPr>
          <a:xfrm>
            <a:off x="9274175" y="6694488"/>
            <a:ext cx="2133600" cy="365125"/>
          </a:xfrm>
          <a:prstGeom prst="rect">
            <a:avLst/>
          </a:prstGeom>
        </p:spPr>
        <p:txBody>
          <a:bodyPr/>
          <a:lstStyle>
            <a:lvl1pPr algn="ctr">
              <a:buClr>
                <a:srgbClr val="000000"/>
              </a:buClr>
              <a:buSzPct val="100000"/>
              <a:buFont typeface="Times New Roman" pitchFamily="18" charset="0"/>
              <a:buNone/>
              <a:defRPr>
                <a:latin typeface="Arial" charset="0"/>
              </a:defRPr>
            </a:lvl1pPr>
          </a:lstStyle>
          <a:p>
            <a:pPr>
              <a:defRPr/>
            </a:pPr>
            <a:fld id="{2B871375-5BFC-4309-A8F1-95868A090CCC}" type="slidenum">
              <a:rPr lang="de-DE">
                <a:solidFill>
                  <a:srgbClr val="FFFFFF"/>
                </a:solidFill>
              </a:rPr>
              <a:pPr>
                <a:defRPr/>
              </a:pPr>
              <a:t>‹Nr.›</a:t>
            </a:fld>
            <a:endParaRPr lang="de-DE" dirty="0">
              <a:solidFill>
                <a:srgbClr val="FFFFFF"/>
              </a:solidFill>
            </a:endParaRPr>
          </a:p>
        </p:txBody>
      </p:sp>
      <p:pic>
        <p:nvPicPr>
          <p:cNvPr id="1030" name="Bild 2" descr="Fly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16" t="4793" r="95427" b="64157"/>
          <a:stretch>
            <a:fillRect/>
          </a:stretch>
        </p:blipFill>
        <p:spPr bwMode="auto">
          <a:xfrm>
            <a:off x="0" y="-12700"/>
            <a:ext cx="2540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177335"/>
      </p:ext>
    </p:extLst>
  </p:cSld>
  <p:clrMap bg1="lt1" tx1="dk1" bg2="lt2" tx2="dk2" accent1="accent1" accent2="accent2" accent3="accent3" accent4="accent4" accent5="accent5" accent6="accent6" hlink="hlink" folHlink="folHlink"/>
  <p:sldLayoutIdLst>
    <p:sldLayoutId id="2147484938" r:id="rId1"/>
    <p:sldLayoutId id="2147484939" r:id="rId2"/>
    <p:sldLayoutId id="2147484940" r:id="rId3"/>
  </p:sldLayoutIdLst>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hf sldNum="0" hdr="0" dt="0"/>
  <p:txStyles>
    <p:titleStyle>
      <a:lvl1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effectLst>
            <a:outerShdw blurRad="38100" dist="38100" dir="2700000" algn="tl">
              <a:srgbClr val="C0C0C0"/>
            </a:outerShdw>
          </a:effectLst>
          <a:latin typeface="+mj-lt"/>
          <a:ea typeface="Arial Unicode MS" pitchFamily="34" charset="-128"/>
          <a:cs typeface="Arial Unicode MS" pitchFamily="34" charset="-128"/>
        </a:defRPr>
      </a:lvl1pPr>
      <a:lvl2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2pPr>
      <a:lvl3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3pPr>
      <a:lvl4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4pPr>
      <a:lvl5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5pPr>
      <a:lvl6pPr marL="25146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6pPr>
      <a:lvl7pPr marL="29718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7pPr>
      <a:lvl8pPr marL="34290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8pPr>
      <a:lvl9pPr marL="38862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9pPr>
    </p:titleStyle>
    <p:bodyStyle>
      <a:lvl1pPr marL="342900" indent="-34290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1pPr>
      <a:lvl2pPr marL="742950" indent="-28575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2pPr>
      <a:lvl3pPr marL="1143000" indent="-228600" algn="l" defTabSz="449263" rtl="0" eaLnBrk="0" fontAlgn="base" hangingPunct="0">
        <a:spcBef>
          <a:spcPts val="400"/>
        </a:spcBef>
        <a:spcAft>
          <a:spcPct val="0"/>
        </a:spcAft>
        <a:buClr>
          <a:srgbClr val="000000"/>
        </a:buClr>
        <a:buSzPct val="100000"/>
        <a:buFont typeface="Arial Unicode MS" pitchFamily="34" charset="-128"/>
        <a:defRPr sz="1600">
          <a:solidFill>
            <a:srgbClr val="333399"/>
          </a:solidFill>
          <a:latin typeface="+mn-lt"/>
          <a:ea typeface="+mn-ea"/>
          <a:cs typeface="Arial Unicode MS" pitchFamily="34" charset="-128"/>
        </a:defRPr>
      </a:lvl3pPr>
      <a:lvl4pPr marL="1598613" indent="-228600"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4pPr>
      <a:lvl5pPr marL="2057400" indent="-230188"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5pPr>
      <a:lvl6pPr marL="25146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6pPr>
      <a:lvl7pPr marL="29718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7pPr>
      <a:lvl8pPr marL="34290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8pPr>
      <a:lvl9pPr marL="38862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76263" y="0"/>
            <a:ext cx="10367962" cy="1063625"/>
          </a:xfrm>
          <a:prstGeom prst="rect">
            <a:avLst/>
          </a:prstGeom>
          <a:noFill/>
          <a:ln w="9525">
            <a:noFill/>
            <a:round/>
            <a:headEnd/>
            <a:tailEnd/>
          </a:ln>
        </p:spPr>
        <p:txBody>
          <a:bodyPr vert="horz" wrap="square" lIns="106908" tIns="53634" rIns="106908" bIns="53634" numCol="1" anchor="ctr"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a:t>
            </a:r>
            <a:r>
              <a:rPr lang="en-GB" dirty="0" err="1" smtClean="0"/>
              <a:t>das</a:t>
            </a:r>
            <a:r>
              <a:rPr lang="en-GB" dirty="0" smtClean="0"/>
              <a:t> Format des </a:t>
            </a:r>
            <a:r>
              <a:rPr lang="en-GB" dirty="0" err="1" smtClean="0"/>
              <a:t>Titeltextes</a:t>
            </a:r>
            <a:r>
              <a:rPr lang="en-GB" dirty="0" smtClean="0"/>
              <a:t> zu </a:t>
            </a:r>
            <a:r>
              <a:rPr lang="en-GB" dirty="0" err="1" smtClean="0"/>
              <a:t>bearbeiten</a:t>
            </a:r>
            <a:endParaRPr lang="en-GB" dirty="0" smtClean="0"/>
          </a:p>
        </p:txBody>
      </p:sp>
      <p:sp>
        <p:nvSpPr>
          <p:cNvPr id="1027" name="Rectangle 2"/>
          <p:cNvSpPr>
            <a:spLocks noGrp="1" noChangeArrowheads="1"/>
          </p:cNvSpPr>
          <p:nvPr>
            <p:ph type="body" idx="1"/>
          </p:nvPr>
        </p:nvSpPr>
        <p:spPr bwMode="auto">
          <a:xfrm>
            <a:off x="576263" y="1470025"/>
            <a:ext cx="10367962"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06908" tIns="53634" rIns="106908" bIns="53634" numCol="1" anchor="t" anchorCtr="0" compatLnSpc="1">
            <a:prstTxWarp prst="textNoShape">
              <a:avLst/>
            </a:prstTxWarp>
          </a:bodyPr>
          <a:lstStyle/>
          <a:p>
            <a:pPr lvl="0"/>
            <a:r>
              <a:rPr lang="en-GB" dirty="0" err="1" smtClean="0"/>
              <a:t>Klicken</a:t>
            </a:r>
            <a:r>
              <a:rPr lang="en-GB" dirty="0" smtClean="0"/>
              <a:t> </a:t>
            </a:r>
            <a:r>
              <a:rPr lang="en-GB" dirty="0" err="1" smtClean="0"/>
              <a:t>Sie</a:t>
            </a:r>
            <a:r>
              <a:rPr lang="en-GB" dirty="0" smtClean="0"/>
              <a:t>, um die </a:t>
            </a:r>
            <a:r>
              <a:rPr lang="en-GB" dirty="0" err="1" smtClean="0"/>
              <a:t>Formate</a:t>
            </a:r>
            <a:r>
              <a:rPr lang="en-GB" dirty="0" smtClean="0"/>
              <a:t> des </a:t>
            </a:r>
            <a:r>
              <a:rPr lang="en-GB" dirty="0" err="1" smtClean="0"/>
              <a:t>Gliederungstextes</a:t>
            </a:r>
            <a:r>
              <a:rPr lang="en-GB" dirty="0" smtClean="0"/>
              <a:t> </a:t>
            </a:r>
            <a:r>
              <a:rPr lang="en-GB" dirty="0" err="1" smtClean="0"/>
              <a:t>zu</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Gliederungsebene</a:t>
            </a:r>
            <a:endParaRPr lang="en-GB" dirty="0" smtClean="0"/>
          </a:p>
          <a:p>
            <a:pPr lvl="2"/>
            <a:r>
              <a:rPr lang="en-GB" dirty="0" err="1" smtClean="0"/>
              <a:t>Dritte</a:t>
            </a:r>
            <a:r>
              <a:rPr lang="en-GB" dirty="0" smtClean="0"/>
              <a:t> </a:t>
            </a:r>
            <a:r>
              <a:rPr lang="en-GB" dirty="0" err="1" smtClean="0"/>
              <a:t>Gliederungsebene</a:t>
            </a:r>
            <a:endParaRPr lang="en-GB" dirty="0" smtClean="0"/>
          </a:p>
          <a:p>
            <a:pPr lvl="3"/>
            <a:r>
              <a:rPr lang="en-GB" dirty="0" err="1" smtClean="0"/>
              <a:t>Vierte</a:t>
            </a:r>
            <a:r>
              <a:rPr lang="en-GB" dirty="0" smtClean="0"/>
              <a:t> </a:t>
            </a:r>
            <a:r>
              <a:rPr lang="en-GB" dirty="0" err="1" smtClean="0"/>
              <a:t>Gliederungsebene</a:t>
            </a:r>
            <a:endParaRPr lang="en-GB" dirty="0" smtClean="0"/>
          </a:p>
          <a:p>
            <a:pPr lvl="4"/>
            <a:r>
              <a:rPr lang="en-GB" dirty="0" err="1" smtClean="0"/>
              <a:t>Fünfte</a:t>
            </a:r>
            <a:r>
              <a:rPr lang="en-GB" dirty="0" smtClean="0"/>
              <a:t> </a:t>
            </a:r>
            <a:r>
              <a:rPr lang="en-GB" dirty="0" err="1" smtClean="0"/>
              <a:t>Gliederungsebene</a:t>
            </a:r>
            <a:endParaRPr lang="en-GB" dirty="0" smtClean="0"/>
          </a:p>
          <a:p>
            <a:pPr lvl="4"/>
            <a:r>
              <a:rPr lang="en-GB" dirty="0" err="1" smtClean="0"/>
              <a:t>Sechste</a:t>
            </a:r>
            <a:r>
              <a:rPr lang="en-GB" dirty="0" smtClean="0"/>
              <a:t> </a:t>
            </a:r>
            <a:r>
              <a:rPr lang="en-GB" dirty="0" err="1" smtClean="0"/>
              <a:t>Gliederungsebene</a:t>
            </a:r>
            <a:endParaRPr lang="en-GB" dirty="0" smtClean="0"/>
          </a:p>
          <a:p>
            <a:pPr lvl="4"/>
            <a:r>
              <a:rPr lang="en-GB" dirty="0" err="1" smtClean="0"/>
              <a:t>Siebente</a:t>
            </a:r>
            <a:r>
              <a:rPr lang="en-GB" dirty="0" smtClean="0"/>
              <a:t> </a:t>
            </a:r>
            <a:r>
              <a:rPr lang="en-GB" dirty="0" err="1" smtClean="0"/>
              <a:t>Gliederungsebene</a:t>
            </a:r>
            <a:endParaRPr lang="en-GB" dirty="0" smtClean="0"/>
          </a:p>
          <a:p>
            <a:pPr lvl="4"/>
            <a:r>
              <a:rPr lang="en-GB" dirty="0" err="1" smtClean="0"/>
              <a:t>Achte</a:t>
            </a:r>
            <a:r>
              <a:rPr lang="en-GB" dirty="0" smtClean="0"/>
              <a:t> </a:t>
            </a:r>
            <a:r>
              <a:rPr lang="en-GB" dirty="0" err="1" smtClean="0"/>
              <a:t>Gliederungsebene</a:t>
            </a:r>
            <a:endParaRPr lang="en-GB" dirty="0" smtClean="0"/>
          </a:p>
          <a:p>
            <a:pPr lvl="4"/>
            <a:r>
              <a:rPr lang="en-GB" dirty="0" err="1" smtClean="0"/>
              <a:t>Neunte</a:t>
            </a:r>
            <a:r>
              <a:rPr lang="en-GB" dirty="0" smtClean="0"/>
              <a:t> </a:t>
            </a:r>
            <a:r>
              <a:rPr lang="en-GB" dirty="0" err="1" smtClean="0"/>
              <a:t>Gliederungsebene</a:t>
            </a:r>
            <a:endParaRPr lang="en-GB" dirty="0" smtClean="0"/>
          </a:p>
        </p:txBody>
      </p:sp>
      <p:pic>
        <p:nvPicPr>
          <p:cNvPr id="1030" name="Bild 2" descr="Flye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l="-15604"/>
          <a:stretch>
            <a:fillRect/>
          </a:stretch>
        </p:blipFill>
        <p:spPr bwMode="auto">
          <a:xfrm>
            <a:off x="0" y="-12700"/>
            <a:ext cx="2540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8993312"/>
      </p:ext>
    </p:extLst>
  </p:cSld>
  <p:clrMap bg1="lt1" tx1="dk1" bg2="lt2" tx2="dk2" accent1="accent1" accent2="accent2" accent3="accent3" accent4="accent4" accent5="accent5" accent6="accent6" hlink="hlink" folHlink="folHlink"/>
  <p:sldLayoutIdLst>
    <p:sldLayoutId id="2147484942" r:id="rId1"/>
    <p:sldLayoutId id="2147484943" r:id="rId2"/>
    <p:sldLayoutId id="2147484944" r:id="rId3"/>
  </p:sldLayoutIdLst>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hf sldNum="0" hdr="0" ftr="0" dt="0"/>
  <p:txStyles>
    <p:titleStyle>
      <a:lvl1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effectLst>
            <a:outerShdw blurRad="38100" dist="38100" dir="2700000" algn="tl">
              <a:srgbClr val="C0C0C0"/>
            </a:outerShdw>
          </a:effectLst>
          <a:latin typeface="+mj-lt"/>
          <a:ea typeface="Arial Unicode MS" pitchFamily="34" charset="-128"/>
          <a:cs typeface="Arial Unicode MS" pitchFamily="34" charset="-128"/>
        </a:defRPr>
      </a:lvl1pPr>
      <a:lvl2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2pPr>
      <a:lvl3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3pPr>
      <a:lvl4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4pPr>
      <a:lvl5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5pPr>
      <a:lvl6pPr marL="25146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6pPr>
      <a:lvl7pPr marL="29718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7pPr>
      <a:lvl8pPr marL="34290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8pPr>
      <a:lvl9pPr marL="38862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9pPr>
    </p:titleStyle>
    <p:bodyStyle>
      <a:lvl1pPr marL="342900" indent="-34290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1pPr>
      <a:lvl2pPr marL="742950" indent="-28575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2pPr>
      <a:lvl3pPr marL="1143000" indent="-228600" algn="l" defTabSz="449263" rtl="0" eaLnBrk="0" fontAlgn="base" hangingPunct="0">
        <a:spcBef>
          <a:spcPts val="400"/>
        </a:spcBef>
        <a:spcAft>
          <a:spcPct val="0"/>
        </a:spcAft>
        <a:buClr>
          <a:srgbClr val="000000"/>
        </a:buClr>
        <a:buSzPct val="100000"/>
        <a:buFont typeface="Arial Unicode MS" pitchFamily="34" charset="-128"/>
        <a:defRPr sz="1600">
          <a:solidFill>
            <a:srgbClr val="333399"/>
          </a:solidFill>
          <a:latin typeface="+mn-lt"/>
          <a:ea typeface="+mn-ea"/>
          <a:cs typeface="Arial Unicode MS" pitchFamily="34" charset="-128"/>
        </a:defRPr>
      </a:lvl3pPr>
      <a:lvl4pPr marL="1598613" indent="-228600"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4pPr>
      <a:lvl5pPr marL="2057400" indent="-230188"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5pPr>
      <a:lvl6pPr marL="25146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6pPr>
      <a:lvl7pPr marL="29718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7pPr>
      <a:lvl8pPr marL="34290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8pPr>
      <a:lvl9pPr marL="38862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file:///C:\Users\G&#252;nter\Documents\Schule\Jugendmedienschutz\Medienratgeber\_aktuell\think_before_you_post_vers2.mp4" TargetMode="External"/><Relationship Id="rId1" Type="http://schemas.microsoft.com/office/2007/relationships/media" Target="file:///C:\Users\G&#252;nter\Documents\Schule\Jugendmedienschutz\Medienratgeber\_aktuell\think_before_you_post_vers2.mp4" TargetMode="External"/><Relationship Id="rId6" Type="http://schemas.openxmlformats.org/officeDocument/2006/relationships/image" Target="../media/image50.pn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54.jpg"/><Relationship Id="rId11" Type="http://schemas.openxmlformats.org/officeDocument/2006/relationships/image" Target="../media/image59.png"/><Relationship Id="rId5" Type="http://schemas.openxmlformats.org/officeDocument/2006/relationships/image" Target="../media/image53.jpeg"/><Relationship Id="rId10" Type="http://schemas.openxmlformats.org/officeDocument/2006/relationships/image" Target="../media/image58.jpg"/><Relationship Id="rId4" Type="http://schemas.openxmlformats.org/officeDocument/2006/relationships/image" Target="../media/image52.jpe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63.png"/><Relationship Id="rId11" Type="http://schemas.openxmlformats.org/officeDocument/2006/relationships/image" Target="../media/image68.jp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3.xml"/><Relationship Id="rId7" Type="http://schemas.openxmlformats.org/officeDocument/2006/relationships/image" Target="../media/image71.png"/><Relationship Id="rId2" Type="http://schemas.openxmlformats.org/officeDocument/2006/relationships/video" Target="file:///C:\Users\G&#252;nter\Documents\SCHULE\Jugendmedienschutz\Medienratgeber\_aktuell\Think_before_you_post_klicksafe.mpg" TargetMode="External"/><Relationship Id="rId1" Type="http://schemas.microsoft.com/office/2007/relationships/media" Target="file:///C:\Users\G&#252;nter\Documents\SCHULE\Jugendmedienschutz\Medienratgeber\_aktuell\Think_before_you_post_klicksafe.mpg" TargetMode="External"/><Relationship Id="rId6" Type="http://schemas.openxmlformats.org/officeDocument/2006/relationships/image" Target="../media/image70.png"/><Relationship Id="rId5" Type="http://schemas.openxmlformats.org/officeDocument/2006/relationships/image" Target="../media/image69.jpeg"/><Relationship Id="rId10" Type="http://schemas.openxmlformats.org/officeDocument/2006/relationships/image" Target="../media/image74.png"/><Relationship Id="rId4" Type="http://schemas.openxmlformats.org/officeDocument/2006/relationships/notesSlide" Target="../notesSlides/notesSlide16.xml"/><Relationship Id="rId9"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wmf"/></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wmf"/></Relationships>
</file>

<file path=ppt/slides/_rels/slide20.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 Type="http://schemas.openxmlformats.org/officeDocument/2006/relationships/notesSlide" Target="../notesSlides/notesSlide20.xml"/><Relationship Id="rId16" Type="http://schemas.openxmlformats.org/officeDocument/2006/relationships/image" Target="../media/image96.png"/><Relationship Id="rId1" Type="http://schemas.openxmlformats.org/officeDocument/2006/relationships/slideLayout" Target="../slideLayouts/slideLayout3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s>
</file>

<file path=ppt/slides/_rels/slide21.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2.jpeg"/><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hyperlink" Target="http://www.snap.com/de-DE/terms" TargetMode="External"/><Relationship Id="rId5" Type="http://schemas.openxmlformats.org/officeDocument/2006/relationships/image" Target="../media/image101.png"/><Relationship Id="rId4" Type="http://schemas.openxmlformats.org/officeDocument/2006/relationships/image" Target="../media/image100.png"/></Relationships>
</file>

<file path=ppt/slides/_rels/slide2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notesSlide" Target="../notesSlides/notesSlide22.xml"/><Relationship Id="rId1" Type="http://schemas.openxmlformats.org/officeDocument/2006/relationships/slideLayout" Target="../slideLayouts/slideLayout38.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23.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23.xml"/><Relationship Id="rId1" Type="http://schemas.openxmlformats.org/officeDocument/2006/relationships/slideLayout" Target="../slideLayouts/slideLayout38.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4.xml"/><Relationship Id="rId1" Type="http://schemas.openxmlformats.org/officeDocument/2006/relationships/slideLayout" Target="../slideLayouts/slideLayout38.xml"/><Relationship Id="rId5" Type="http://schemas.openxmlformats.org/officeDocument/2006/relationships/image" Target="../media/image120.png"/><Relationship Id="rId4" Type="http://schemas.openxmlformats.org/officeDocument/2006/relationships/image" Target="../media/image119.png"/></Relationships>
</file>

<file path=ppt/slides/_rels/slide25.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18" Type="http://schemas.openxmlformats.org/officeDocument/2006/relationships/image" Target="../media/image134.png"/><Relationship Id="rId3" Type="http://schemas.openxmlformats.org/officeDocument/2006/relationships/slideLayout" Target="../slideLayouts/slideLayout44.xml"/><Relationship Id="rId21" Type="http://schemas.openxmlformats.org/officeDocument/2006/relationships/image" Target="../media/image137.png"/><Relationship Id="rId7" Type="http://schemas.openxmlformats.org/officeDocument/2006/relationships/image" Target="../media/image123.png"/><Relationship Id="rId12" Type="http://schemas.openxmlformats.org/officeDocument/2006/relationships/image" Target="../media/image128.png"/><Relationship Id="rId17" Type="http://schemas.openxmlformats.org/officeDocument/2006/relationships/image" Target="../media/image133.png"/><Relationship Id="rId2" Type="http://schemas.openxmlformats.org/officeDocument/2006/relationships/audio" Target="file:///C:\Users\G&#252;nter\Documents\Schule\Jugendmedienschutz\Medienratgeber\_aktuell\Aby-DigaPost.wma" TargetMode="External"/><Relationship Id="rId16" Type="http://schemas.openxmlformats.org/officeDocument/2006/relationships/image" Target="../media/image132.png"/><Relationship Id="rId20" Type="http://schemas.openxmlformats.org/officeDocument/2006/relationships/image" Target="../media/image136.png"/><Relationship Id="rId1" Type="http://schemas.microsoft.com/office/2007/relationships/media" Target="file:///C:\Users\G&#252;nter\Documents\Schule\Jugendmedienschutz\Medienratgeber\_aktuell\Aby-DigaPost.wma" TargetMode="Externa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jpeg"/><Relationship Id="rId23" Type="http://schemas.openxmlformats.org/officeDocument/2006/relationships/image" Target="../media/image139.png"/><Relationship Id="rId10" Type="http://schemas.openxmlformats.org/officeDocument/2006/relationships/image" Target="../media/image126.png"/><Relationship Id="rId19" Type="http://schemas.openxmlformats.org/officeDocument/2006/relationships/image" Target="../media/image135.png"/><Relationship Id="rId4" Type="http://schemas.openxmlformats.org/officeDocument/2006/relationships/notesSlide" Target="../notesSlides/notesSlide25.xml"/><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138.png"/></Relationships>
</file>

<file path=ppt/slides/_rels/slide26.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jpeg"/><Relationship Id="rId7" Type="http://schemas.openxmlformats.org/officeDocument/2006/relationships/image" Target="../media/image144.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143.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2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image" Target="../media/image19.png"/><Relationship Id="rId2" Type="http://schemas.openxmlformats.org/officeDocument/2006/relationships/notesSlide" Target="../notesSlides/notesSlide4.xml"/><Relationship Id="rId16"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17.jpe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7.xml"/><Relationship Id="rId7" Type="http://schemas.openxmlformats.org/officeDocument/2006/relationships/image" Target="../media/image23.png"/><Relationship Id="rId12" Type="http://schemas.openxmlformats.org/officeDocument/2006/relationships/image" Target="../media/image28.jpg"/><Relationship Id="rId2" Type="http://schemas.openxmlformats.org/officeDocument/2006/relationships/video" Target="file:///C:\Users\G&#252;nter\Documents\Schule\Jugendmedienschutz\Medienratgeber\_aktuell\medienschutz_hatespeech_vers2.mp4" TargetMode="External"/><Relationship Id="rId1" Type="http://schemas.microsoft.com/office/2007/relationships/media" Target="file:///C:\Users\G&#252;nter\Documents\Schule\Jugendmedienschutz\Medienratgeber\_aktuell\medienschutz_hatespeech_vers2.mp4" TargetMode="Externa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notesSlide" Target="../notesSlides/notesSlide5.xml"/><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slideLayout" Target="../slideLayouts/slideLayout8.xml"/><Relationship Id="rId7" Type="http://schemas.openxmlformats.org/officeDocument/2006/relationships/image" Target="../media/image31.jpg"/><Relationship Id="rId12" Type="http://schemas.openxmlformats.org/officeDocument/2006/relationships/hyperlink" Target="http://www.youtube.com/watch?v=dubA2vhIlrg" TargetMode="External"/><Relationship Id="rId2" Type="http://schemas.openxmlformats.org/officeDocument/2006/relationships/video" Target="file:///C:\Users\G&#252;nter\Documents\Schule\Jugendmedienschutz\Medienratgeber\_aktuell\Let_s_Fight_It_Together.mp4" TargetMode="External"/><Relationship Id="rId1" Type="http://schemas.microsoft.com/office/2007/relationships/media" Target="file:///C:\Users\G&#252;nter\Documents\Schule\Jugendmedienschutz\Medienratgeber\_aktuell\Let_s_Fight_It_Together.mp4" TargetMode="Externa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jpg"/><Relationship Id="rId4" Type="http://schemas.openxmlformats.org/officeDocument/2006/relationships/notesSlide" Target="../notesSlides/notesSlide6.xml"/><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32.wmf"/></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38.gif"/><Relationship Id="rId4" Type="http://schemas.openxmlformats.org/officeDocument/2006/relationships/image" Target="../media/image3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057275"/>
            <a:ext cx="10380663" cy="595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099" name="Rectangle 2"/>
          <p:cNvSpPr>
            <a:spLocks noChangeArrowheads="1"/>
          </p:cNvSpPr>
          <p:nvPr/>
        </p:nvSpPr>
        <p:spPr bwMode="auto">
          <a:xfrm>
            <a:off x="0" y="142875"/>
            <a:ext cx="11522075"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30" tIns="45714" rIns="91430" bIns="45714" anchor="ctr"/>
          <a:lstStyle/>
          <a:p>
            <a:pPr algn="ctr" eaLnBrk="0" hangingPunct="0">
              <a:buClr>
                <a:srgbClr val="000000"/>
              </a:buClr>
              <a:buSzPct val="100000"/>
              <a:buFont typeface="Times New Roman" pitchFamily="18" charset="0"/>
              <a:buNone/>
            </a:pPr>
            <a:endParaRPr lang="de-DE" altLang="de-DE">
              <a:solidFill>
                <a:srgbClr val="FFFFFF"/>
              </a:solidFill>
              <a:latin typeface="Arial" charset="0"/>
            </a:endParaRPr>
          </a:p>
        </p:txBody>
      </p:sp>
      <p:sp>
        <p:nvSpPr>
          <p:cNvPr id="17" name="Rectangle 4"/>
          <p:cNvSpPr>
            <a:spLocks noChangeArrowheads="1"/>
          </p:cNvSpPr>
          <p:nvPr/>
        </p:nvSpPr>
        <p:spPr bwMode="auto">
          <a:xfrm>
            <a:off x="2130425" y="1770019"/>
            <a:ext cx="7534685" cy="3986300"/>
          </a:xfrm>
          <a:prstGeom prst="rect">
            <a:avLst/>
          </a:prstGeom>
          <a:noFill/>
          <a:ln w="9525">
            <a:noFill/>
            <a:round/>
            <a:headEnd/>
            <a:tailEnd/>
          </a:ln>
        </p:spPr>
        <p:txBody>
          <a:bodyPr wrap="square" lIns="106908" tIns="53634" rIns="106908" bIns="53634" anchor="ctr">
            <a:spAutoFit/>
          </a:bodyPr>
          <a:lstStyle/>
          <a:p>
            <a:pPr algn="ctr"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6300" b="1" dirty="0" smtClean="0">
                <a:solidFill>
                  <a:srgbClr val="00529F"/>
                </a:solidFill>
                <a:effectLst>
                  <a:outerShdw blurRad="38100" dist="38100" dir="2700000" algn="tl">
                    <a:srgbClr val="C0C0C0"/>
                  </a:outerShdw>
                </a:effectLst>
                <a:latin typeface="Arial" charset="0"/>
                <a:cs typeface="Times New Roman" pitchFamily="18" charset="0"/>
              </a:rPr>
              <a:t>CYBERMOBBING?</a:t>
            </a:r>
          </a:p>
          <a:p>
            <a:pPr algn="ctr"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6300" b="1" dirty="0" smtClean="0">
                <a:solidFill>
                  <a:srgbClr val="00529F"/>
                </a:solidFill>
                <a:effectLst>
                  <a:outerShdw blurRad="38100" dist="38100" dir="2700000" algn="tl">
                    <a:srgbClr val="C0C0C0"/>
                  </a:outerShdw>
                </a:effectLst>
                <a:latin typeface="Arial" charset="0"/>
                <a:cs typeface="Times New Roman" pitchFamily="18" charset="0"/>
              </a:rPr>
              <a:t>!</a:t>
            </a:r>
          </a:p>
          <a:p>
            <a:pPr algn="ctr"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de-DE" sz="6300" b="1" dirty="0">
              <a:solidFill>
                <a:srgbClr val="00529F"/>
              </a:solidFill>
              <a:effectLst>
                <a:outerShdw blurRad="38100" dist="38100" dir="2700000" algn="tl">
                  <a:srgbClr val="C0C0C0"/>
                </a:outerShdw>
              </a:effectLst>
              <a:latin typeface="Arial" charset="0"/>
              <a:cs typeface="Times New Roman" pitchFamily="18" charset="0"/>
            </a:endParaRPr>
          </a:p>
          <a:p>
            <a:pPr algn="ctr"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6300" b="1" dirty="0" smtClean="0">
                <a:solidFill>
                  <a:srgbClr val="00529F"/>
                </a:solidFill>
                <a:effectLst>
                  <a:outerShdw blurRad="38100" dist="38100" dir="2700000" algn="tl">
                    <a:srgbClr val="C0C0C0"/>
                  </a:outerShdw>
                </a:effectLst>
                <a:latin typeface="Arial" charset="0"/>
                <a:cs typeface="Times New Roman" pitchFamily="18" charset="0"/>
              </a:rPr>
              <a:t>NEIN, DANKE!</a:t>
            </a:r>
            <a:endParaRPr lang="de-DE" sz="6300" b="1" dirty="0">
              <a:solidFill>
                <a:srgbClr val="00529F"/>
              </a:solidFill>
              <a:effectLst>
                <a:outerShdw blurRad="38100" dist="38100" dir="2700000" algn="tl">
                  <a:srgbClr val="C0C0C0"/>
                </a:outerShdw>
              </a:effectLst>
              <a:latin typeface="Arial" charset="0"/>
              <a:cs typeface="Times New Roman" pitchFamily="18" charset="0"/>
            </a:endParaRPr>
          </a:p>
        </p:txBody>
      </p:sp>
      <p:pic>
        <p:nvPicPr>
          <p:cNvPr id="410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588" y="163513"/>
            <a:ext cx="466725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 Box 3"/>
          <p:cNvSpPr txBox="1">
            <a:spLocks noChangeArrowheads="1"/>
          </p:cNvSpPr>
          <p:nvPr/>
        </p:nvSpPr>
        <p:spPr bwMode="auto">
          <a:xfrm>
            <a:off x="263525" y="6734175"/>
            <a:ext cx="11193463"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6908" tIns="53634" rIns="106908" bIns="53634">
            <a:spAutoFit/>
          </a:bodyPr>
          <a:lstStyle>
            <a:lvl1pPr eaLnBrk="0" hangingPunct="0">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9pPr>
          </a:lstStyle>
          <a:p>
            <a:pPr eaLnBrk="1" hangingPunct="1"/>
            <a:r>
              <a:rPr lang="de-DE" altLang="de-DE" sz="1200" dirty="0">
                <a:solidFill>
                  <a:srgbClr val="00529F"/>
                </a:solidFill>
                <a:cs typeface="Arial" charset="0"/>
              </a:rPr>
              <a:t>© Günter </a:t>
            </a:r>
            <a:r>
              <a:rPr lang="de-DE" altLang="de-DE" sz="1200" dirty="0" smtClean="0">
                <a:solidFill>
                  <a:srgbClr val="00529F"/>
                </a:solidFill>
                <a:cs typeface="Arial" charset="0"/>
              </a:rPr>
              <a:t>Steppich, </a:t>
            </a:r>
            <a:r>
              <a:rPr lang="de-DE" altLang="de-DE" sz="1200" dirty="0">
                <a:solidFill>
                  <a:srgbClr val="00529F"/>
                </a:solidFill>
                <a:cs typeface="Arial" charset="0"/>
              </a:rPr>
              <a:t>	</a:t>
            </a:r>
            <a:r>
              <a:rPr lang="de-DE" altLang="de-DE" sz="1200" dirty="0" smtClean="0">
                <a:solidFill>
                  <a:srgbClr val="00529F"/>
                </a:solidFill>
                <a:cs typeface="Arial" charset="0"/>
              </a:rPr>
              <a:t>Schulberatung Jugendmedienschutz am Staatlichen Schulamt / Hessischen Kultusministerium</a:t>
            </a:r>
            <a:endParaRPr lang="de-DE" altLang="de-DE" sz="1200" dirty="0">
              <a:solidFill>
                <a:srgbClr val="00529F"/>
              </a:solidFill>
              <a:cs typeface="Arial" charset="0"/>
            </a:endParaRPr>
          </a:p>
        </p:txBody>
      </p:sp>
      <p:sp>
        <p:nvSpPr>
          <p:cNvPr id="15" name="Titel 9"/>
          <p:cNvSpPr>
            <a:spLocks noGrp="1"/>
          </p:cNvSpPr>
          <p:nvPr>
            <p:ph type="ctrTitle"/>
          </p:nvPr>
        </p:nvSpPr>
        <p:spPr>
          <a:xfrm>
            <a:off x="4237038" y="0"/>
            <a:ext cx="6308725" cy="1104900"/>
          </a:xfrm>
        </p:spPr>
        <p:txBody>
          <a:bodyPr/>
          <a:lstStyle/>
          <a:p>
            <a:pPr>
              <a:defRPr/>
            </a:pPr>
            <a:r>
              <a:rPr lang="de-DE" sz="3200" dirty="0" smtClean="0">
                <a:solidFill>
                  <a:srgbClr val="00529F"/>
                </a:solidFill>
                <a:effectLst>
                  <a:outerShdw blurRad="38100" dist="38100" dir="2700000" algn="tl">
                    <a:srgbClr val="000000">
                      <a:alpha val="43137"/>
                    </a:srgbClr>
                  </a:outerShdw>
                </a:effectLst>
              </a:rPr>
              <a:t>Durchblick im digitalen Leben</a:t>
            </a:r>
            <a:endParaRPr lang="de-DE" sz="3200" dirty="0"/>
          </a:p>
        </p:txBody>
      </p:sp>
      <p:pic>
        <p:nvPicPr>
          <p:cNvPr id="9" name="Grafik 8"/>
          <p:cNvPicPr>
            <a:picLocks noChangeAspect="1"/>
          </p:cNvPicPr>
          <p:nvPr/>
        </p:nvPicPr>
        <p:blipFill rotWithShape="1">
          <a:blip r:embed="rId5" cstate="print">
            <a:extLst>
              <a:ext uri="{28A0092B-C50C-407E-A947-70E740481C1C}">
                <a14:useLocalDpi xmlns:a14="http://schemas.microsoft.com/office/drawing/2010/main" val="0"/>
              </a:ext>
            </a:extLst>
          </a:blip>
          <a:srcRect l="21295" r="21635" b="12478"/>
          <a:stretch/>
        </p:blipFill>
        <p:spPr>
          <a:xfrm>
            <a:off x="4797840" y="3056003"/>
            <a:ext cx="1720046" cy="1485769"/>
          </a:xfrm>
          <a:prstGeom prst="rect">
            <a:avLst/>
          </a:prstGeom>
        </p:spPr>
      </p:pic>
      <p:grpSp>
        <p:nvGrpSpPr>
          <p:cNvPr id="11" name="Gruppieren 10"/>
          <p:cNvGrpSpPr/>
          <p:nvPr/>
        </p:nvGrpSpPr>
        <p:grpSpPr>
          <a:xfrm rot="1045670">
            <a:off x="10006486" y="1246602"/>
            <a:ext cx="992828" cy="1876445"/>
            <a:chOff x="10249468" y="35625"/>
            <a:chExt cx="1204838" cy="2277144"/>
          </a:xfrm>
        </p:grpSpPr>
        <p:pic>
          <p:nvPicPr>
            <p:cNvPr id="12" name="Grafik 11"/>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10249468" y="35625"/>
              <a:ext cx="1204838" cy="227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http://images4.wikia.nocookie.net/__cb20110916170252/maxplanck/de/images/7/78/Weltkugel.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56262" y="615007"/>
              <a:ext cx="999055" cy="100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0" descr="http://medias.gifboom.com/medias/97c03a36fc3a427a83681a3bf8baec35@2x.gif"/>
          <p:cNvPicPr>
            <a:picLocks noChangeAspect="1" noChangeArrowheads="1"/>
          </p:cNvPicPr>
          <p:nvPr/>
        </p:nvPicPr>
        <p:blipFill rotWithShape="1">
          <a:blip r:embed="rId8">
            <a:extLst>
              <a:ext uri="{28A0092B-C50C-407E-A947-70E740481C1C}">
                <a14:useLocalDpi xmlns:a14="http://schemas.microsoft.com/office/drawing/2010/main" val="0"/>
              </a:ext>
            </a:extLst>
          </a:blip>
          <a:srcRect l="11781" r="7425"/>
          <a:stretch/>
        </p:blipFill>
        <p:spPr bwMode="auto">
          <a:xfrm rot="20947808">
            <a:off x="890508" y="4735800"/>
            <a:ext cx="1251776" cy="15493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Bild 2" descr="Flyer"/>
          <p:cNvPicPr>
            <a:picLocks noChangeAspect="1" noChangeArrowheads="1"/>
          </p:cNvPicPr>
          <p:nvPr/>
        </p:nvPicPr>
        <p:blipFill>
          <a:blip r:embed="rId9">
            <a:clrChange>
              <a:clrFrom>
                <a:srgbClr val="FFFFFD"/>
              </a:clrFrom>
              <a:clrTo>
                <a:srgbClr val="FFFFFD">
                  <a:alpha val="0"/>
                </a:srgbClr>
              </a:clrTo>
            </a:clrChange>
            <a:extLst>
              <a:ext uri="{28A0092B-C50C-407E-A947-70E740481C1C}">
                <a14:useLocalDpi xmlns:a14="http://schemas.microsoft.com/office/drawing/2010/main" val="0"/>
              </a:ext>
            </a:extLst>
          </a:blip>
          <a:srcRect l="82486" t="4237" r="3284" b="83162"/>
          <a:stretch>
            <a:fillRect/>
          </a:stretch>
        </p:blipFill>
        <p:spPr bwMode="auto">
          <a:xfrm>
            <a:off x="10502900" y="-4763"/>
            <a:ext cx="866775"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fik 20"/>
          <p:cNvPicPr>
            <a:picLocks noChangeAspect="1"/>
          </p:cNvPicPr>
          <p:nvPr/>
        </p:nvPicPr>
        <p:blipFill rotWithShape="1">
          <a:blip r:embed="rId10" cstate="print">
            <a:extLst>
              <a:ext uri="{28A0092B-C50C-407E-A947-70E740481C1C}">
                <a14:useLocalDpi xmlns:a14="http://schemas.microsoft.com/office/drawing/2010/main" val="0"/>
              </a:ext>
            </a:extLst>
          </a:blip>
          <a:srcRect l="9244" r="8068"/>
          <a:stretch/>
        </p:blipFill>
        <p:spPr>
          <a:xfrm rot="20417062">
            <a:off x="463279" y="2078128"/>
            <a:ext cx="1668269" cy="1525887"/>
          </a:xfrm>
          <a:prstGeom prst="rect">
            <a:avLst/>
          </a:prstGeom>
          <a:ln>
            <a:noFill/>
          </a:ln>
          <a:effectLst>
            <a:outerShdw blurRad="292100" dist="139700" dir="2700000" algn="tl" rotWithShape="0">
              <a:srgbClr val="333333">
                <a:alpha val="65000"/>
              </a:srgbClr>
            </a:outerShdw>
          </a:effectLst>
        </p:spPr>
      </p:pic>
      <p:pic>
        <p:nvPicPr>
          <p:cNvPr id="18" name="Grafik 17"/>
          <p:cNvPicPr>
            <a:picLocks noChangeAspect="1"/>
          </p:cNvPicPr>
          <p:nvPr/>
        </p:nvPicPr>
        <p:blipFill rotWithShape="1">
          <a:blip r:embed="rId11" cstate="print">
            <a:extLst>
              <a:ext uri="{28A0092B-C50C-407E-A947-70E740481C1C}">
                <a14:useLocalDpi xmlns:a14="http://schemas.microsoft.com/office/drawing/2010/main" val="0"/>
              </a:ext>
            </a:extLst>
          </a:blip>
          <a:srcRect b="9345"/>
          <a:stretch/>
        </p:blipFill>
        <p:spPr>
          <a:xfrm rot="1260511">
            <a:off x="8302928" y="3411881"/>
            <a:ext cx="2131685" cy="10153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9964021"/>
      </p:ext>
    </p:extLst>
  </p:cSld>
  <p:clrMapOvr>
    <a:masterClrMapping/>
  </p:clrMapOvr>
  <mc:AlternateContent xmlns:mc="http://schemas.openxmlformats.org/markup-compatibility/2006">
    <mc:Choice xmlns:p14="http://schemas.microsoft.com/office/powerpoint/2010/main" Requires="p14">
      <p:transition spd="slow" p14:dur="1200" advTm="1296">
        <p14:prism/>
      </p:transition>
    </mc:Choice>
    <mc:Fallback>
      <p:transition spd="slow" advTm="1296">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a:spcAft>
                <a:spcPts val="600"/>
              </a:spcAft>
              <a:buBlip>
                <a:blip r:embed="rId3"/>
              </a:buBlip>
            </a:pPr>
            <a:r>
              <a:rPr lang="de-DE" sz="2800" dirty="0" smtClean="0"/>
              <a:t>Höflich bleiben, niemanden beleidigen</a:t>
            </a:r>
          </a:p>
          <a:p>
            <a:pPr>
              <a:spcAft>
                <a:spcPts val="600"/>
              </a:spcAft>
              <a:buBlip>
                <a:blip r:embed="rId3"/>
              </a:buBlip>
            </a:pPr>
            <a:r>
              <a:rPr lang="de-DE" sz="2800" dirty="0" smtClean="0"/>
              <a:t>Streit immer persönlich klären</a:t>
            </a:r>
          </a:p>
          <a:p>
            <a:pPr>
              <a:spcAft>
                <a:spcPts val="600"/>
              </a:spcAft>
              <a:buBlip>
                <a:blip r:embed="rId3"/>
              </a:buBlip>
            </a:pPr>
            <a:r>
              <a:rPr lang="de-DE" sz="2800" dirty="0" smtClean="0"/>
              <a:t>Bei Mobbing nicht mitmachen, sondern einschreiten</a:t>
            </a:r>
          </a:p>
          <a:p>
            <a:pPr>
              <a:spcAft>
                <a:spcPts val="600"/>
              </a:spcAft>
              <a:buBlip>
                <a:blip r:embed="rId3"/>
              </a:buBlip>
            </a:pPr>
            <a:r>
              <a:rPr lang="de-DE" sz="2800" dirty="0" smtClean="0"/>
              <a:t>Keine Aufnahmen von anderen ungefragt verbreiten</a:t>
            </a:r>
          </a:p>
          <a:p>
            <a:pPr>
              <a:spcAft>
                <a:spcPts val="600"/>
              </a:spcAft>
              <a:buBlip>
                <a:blip r:embed="rId3"/>
              </a:buBlip>
            </a:pPr>
            <a:r>
              <a:rPr lang="de-DE" sz="2800" dirty="0" smtClean="0"/>
              <a:t>Keine Kettenbriefe weiterschicken</a:t>
            </a:r>
          </a:p>
          <a:p>
            <a:pPr>
              <a:spcAft>
                <a:spcPts val="600"/>
              </a:spcAft>
              <a:buBlip>
                <a:blip r:embed="rId3"/>
              </a:buBlip>
            </a:pPr>
            <a:r>
              <a:rPr lang="de-DE" sz="2800" dirty="0" smtClean="0"/>
              <a:t>Keine brutalen oder pornografischen </a:t>
            </a:r>
            <a:r>
              <a:rPr lang="de-DE" sz="2800" dirty="0" smtClean="0"/>
              <a:t>Fotos/Videos</a:t>
            </a:r>
            <a:br>
              <a:rPr lang="de-DE" sz="2800" dirty="0" smtClean="0"/>
            </a:br>
            <a:r>
              <a:rPr lang="de-DE" sz="2800" dirty="0" smtClean="0"/>
              <a:t>(zusenden an Minderjährige ist eine Straftat!) </a:t>
            </a:r>
            <a:endParaRPr lang="de-DE" sz="2800" dirty="0"/>
          </a:p>
        </p:txBody>
      </p:sp>
      <p:sp>
        <p:nvSpPr>
          <p:cNvPr id="3" name="Titel 2"/>
          <p:cNvSpPr>
            <a:spLocks noGrp="1"/>
          </p:cNvSpPr>
          <p:nvPr>
            <p:ph type="title"/>
          </p:nvPr>
        </p:nvSpPr>
        <p:spPr/>
        <p:txBody>
          <a:bodyPr/>
          <a:lstStyle/>
          <a:p>
            <a:r>
              <a:rPr lang="de-DE" dirty="0" smtClean="0"/>
              <a:t>Chatregeln</a:t>
            </a:r>
            <a:endParaRPr lang="de-DE" dirty="0"/>
          </a:p>
        </p:txBody>
      </p:sp>
    </p:spTree>
    <p:extLst>
      <p:ext uri="{BB962C8B-B14F-4D97-AF65-F5344CB8AC3E}">
        <p14:creationId xmlns:p14="http://schemas.microsoft.com/office/powerpoint/2010/main" val="96938764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Cybermobbing 2017: Instagram </a:t>
            </a:r>
            <a:r>
              <a:rPr lang="de-DE" dirty="0"/>
              <a:t>#</a:t>
            </a:r>
            <a:r>
              <a:rPr lang="de-DE" dirty="0" smtClean="0"/>
              <a:t>Beichten</a:t>
            </a:r>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152" y="938353"/>
            <a:ext cx="7407282" cy="2370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2476843"/>
            <a:ext cx="4858664" cy="2998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4625" y="1540156"/>
            <a:ext cx="7843661" cy="4801294"/>
          </a:xfrm>
          <a:prstGeom prst="rect">
            <a:avLst/>
          </a:prstGeom>
        </p:spPr>
      </p:pic>
      <p:pic>
        <p:nvPicPr>
          <p:cNvPr id="6" name="Grafi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5951" y="1935332"/>
            <a:ext cx="3973320" cy="30969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p:cNvPicPr>
            <a:picLocks noChangeAspect="1"/>
          </p:cNvPicPr>
          <p:nvPr/>
        </p:nvPicPr>
        <p:blipFill rotWithShape="1">
          <a:blip r:embed="rId7" cstate="print">
            <a:extLst>
              <a:ext uri="{28A0092B-C50C-407E-A947-70E740481C1C}">
                <a14:useLocalDpi xmlns:a14="http://schemas.microsoft.com/office/drawing/2010/main" val="0"/>
              </a:ext>
            </a:extLst>
          </a:blip>
          <a:srcRect t="5148" b="9551"/>
          <a:stretch/>
        </p:blipFill>
        <p:spPr>
          <a:xfrm>
            <a:off x="190644" y="1304926"/>
            <a:ext cx="3666981" cy="48178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7"/>
          <p:cNvPicPr>
            <a:picLocks noChangeAspect="1"/>
          </p:cNvPicPr>
          <p:nvPr/>
        </p:nvPicPr>
        <p:blipFill rotWithShape="1">
          <a:blip r:embed="rId8" cstate="print">
            <a:extLst>
              <a:ext uri="{28A0092B-C50C-407E-A947-70E740481C1C}">
                <a14:useLocalDpi xmlns:a14="http://schemas.microsoft.com/office/drawing/2010/main" val="0"/>
              </a:ext>
            </a:extLst>
          </a:blip>
          <a:srcRect t="20627" b="26431"/>
          <a:stretch/>
        </p:blipFill>
        <p:spPr>
          <a:xfrm>
            <a:off x="8113463" y="2123682"/>
            <a:ext cx="2937142" cy="2764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1" name="Gruppieren 10"/>
          <p:cNvGrpSpPr/>
          <p:nvPr/>
        </p:nvGrpSpPr>
        <p:grpSpPr>
          <a:xfrm>
            <a:off x="2723646" y="273347"/>
            <a:ext cx="6145146" cy="6172871"/>
            <a:chOff x="2723646" y="273347"/>
            <a:chExt cx="6145146" cy="6172871"/>
          </a:xfrm>
        </p:grpSpPr>
        <p:pic>
          <p:nvPicPr>
            <p:cNvPr id="2" name="Grafik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23646" y="273347"/>
              <a:ext cx="6142252" cy="2446232"/>
            </a:xfrm>
            <a:prstGeom prst="rect">
              <a:avLst/>
            </a:prstGeom>
            <a:ln>
              <a:noFill/>
            </a:ln>
            <a:effectLst>
              <a:outerShdw blurRad="292100" dist="139700" dir="2700000" algn="tl" rotWithShape="0">
                <a:srgbClr val="333333">
                  <a:alpha val="65000"/>
                </a:srgbClr>
              </a:outerShdw>
            </a:effectLst>
          </p:spPr>
        </p:pic>
        <p:pic>
          <p:nvPicPr>
            <p:cNvPr id="9" name="Grafik 8"/>
            <p:cNvPicPr>
              <a:picLocks noChangeAspect="1"/>
            </p:cNvPicPr>
            <p:nvPr/>
          </p:nvPicPr>
          <p:blipFill rotWithShape="1">
            <a:blip r:embed="rId10">
              <a:extLst>
                <a:ext uri="{28A0092B-C50C-407E-A947-70E740481C1C}">
                  <a14:useLocalDpi xmlns:a14="http://schemas.microsoft.com/office/drawing/2010/main" val="0"/>
                </a:ext>
              </a:extLst>
            </a:blip>
            <a:srcRect r="1058"/>
            <a:stretch/>
          </p:blipFill>
          <p:spPr>
            <a:xfrm>
              <a:off x="2723646" y="2673991"/>
              <a:ext cx="6145146" cy="3772227"/>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67766312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576263" y="87313"/>
            <a:ext cx="9955212" cy="947737"/>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r>
              <a:rPr lang="de-DE" dirty="0"/>
              <a:t>Onlinemobbing</a:t>
            </a:r>
            <a:r>
              <a:rPr lang="de-DE" dirty="0" smtClean="0">
                <a:effectLst>
                  <a:outerShdw blurRad="38100" dist="38100" dir="2700000" algn="tl">
                    <a:srgbClr val="000000">
                      <a:alpha val="43137"/>
                    </a:srgbClr>
                  </a:outerShdw>
                </a:effectLst>
              </a:rPr>
              <a:t>: „…</a:t>
            </a:r>
            <a:r>
              <a:rPr lang="de-DE" dirty="0" err="1" smtClean="0">
                <a:effectLst>
                  <a:outerShdw blurRad="38100" dist="38100" dir="2700000" algn="tl">
                    <a:srgbClr val="000000">
                      <a:alpha val="43137"/>
                    </a:srgbClr>
                  </a:outerShdw>
                </a:effectLst>
              </a:rPr>
              <a:t>ey</a:t>
            </a:r>
            <a:r>
              <a:rPr lang="de-DE" dirty="0" smtClean="0">
                <a:effectLst>
                  <a:outerShdw blurRad="38100" dist="38100" dir="2700000" algn="tl">
                    <a:srgbClr val="000000">
                      <a:alpha val="43137"/>
                    </a:srgbClr>
                  </a:outerShdw>
                </a:effectLst>
              </a:rPr>
              <a:t>, war doch nur Spaß!“</a:t>
            </a:r>
          </a:p>
        </p:txBody>
      </p:sp>
      <p:pic>
        <p:nvPicPr>
          <p:cNvPr id="10" name="Picture 4" descr="MCj0432463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10675" y="207963"/>
            <a:ext cx="18954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888" y="0"/>
            <a:ext cx="7307887" cy="7199312"/>
          </a:xfrm>
          <a:prstGeom prst="rect">
            <a:avLst/>
          </a:prstGeom>
        </p:spPr>
      </p:pic>
      <p:sp>
        <p:nvSpPr>
          <p:cNvPr id="6" name="Rectangle 1"/>
          <p:cNvSpPr>
            <a:spLocks noChangeArrowheads="1"/>
          </p:cNvSpPr>
          <p:nvPr/>
        </p:nvSpPr>
        <p:spPr bwMode="auto">
          <a:xfrm>
            <a:off x="647700" y="1327150"/>
            <a:ext cx="10579100" cy="4550557"/>
          </a:xfrm>
          <a:prstGeom prst="rect">
            <a:avLst/>
          </a:prstGeom>
          <a:noFill/>
          <a:ln w="9525">
            <a:noFill/>
            <a:round/>
            <a:headEnd/>
            <a:tailEnd/>
          </a:ln>
        </p:spPr>
        <p:txBody>
          <a:bodyPr lIns="106908" tIns="53634" rIns="106908" bIns="53634">
            <a:spAutoFit/>
          </a:bodyPr>
          <a:lstStyle/>
          <a:p>
            <a:pPr marL="0" lvl="1" indent="0" eaLnBrk="0" hangingPunct="0">
              <a:spcBef>
                <a:spcPts val="1313"/>
              </a:spcBef>
              <a:spcAft>
                <a:spcPts val="413"/>
              </a:spcAft>
              <a:buClr>
                <a:srgbClr val="333399"/>
              </a:buClr>
              <a:buSzPct val="100000"/>
              <a:tabLst>
                <a:tab pos="92075" algn="l"/>
                <a:tab pos="847725" algn="l"/>
                <a:tab pos="1293813" algn="l"/>
                <a:tab pos="1744663" algn="l"/>
                <a:tab pos="2193925" algn="l"/>
                <a:tab pos="2643188" algn="l"/>
                <a:tab pos="3092450" algn="l"/>
                <a:tab pos="3541713" algn="l"/>
                <a:tab pos="3989388" algn="l"/>
                <a:tab pos="4438650" algn="l"/>
                <a:tab pos="4887913" algn="l"/>
                <a:tab pos="5338763" algn="l"/>
                <a:tab pos="5788025" algn="l"/>
                <a:tab pos="6237288" algn="l"/>
                <a:tab pos="6686550" algn="l"/>
                <a:tab pos="7134225" algn="l"/>
                <a:tab pos="7583488" algn="l"/>
                <a:tab pos="8032750" algn="l"/>
                <a:tab pos="8482013" algn="l"/>
                <a:tab pos="8932863" algn="l"/>
                <a:tab pos="9382125" algn="l"/>
                <a:tab pos="9409113" algn="l"/>
              </a:tabLst>
              <a:defRPr/>
            </a:pPr>
            <a:r>
              <a:rPr lang="de-DE" sz="2400" b="1" dirty="0">
                <a:solidFill>
                  <a:srgbClr val="000099"/>
                </a:solidFill>
              </a:rPr>
              <a:t>STRAFBARE HANDLUNGEN</a:t>
            </a:r>
            <a:br>
              <a:rPr lang="de-DE" sz="2400" b="1" dirty="0">
                <a:solidFill>
                  <a:srgbClr val="000099"/>
                </a:solidFill>
              </a:rPr>
            </a:br>
            <a:r>
              <a:rPr lang="de-DE" sz="2400" dirty="0">
                <a:solidFill>
                  <a:srgbClr val="000099"/>
                </a:solidFill>
              </a:rPr>
              <a:t>bis zu 5 Jahre oder Geldstrafe gibt es für:</a:t>
            </a:r>
            <a:br>
              <a:rPr lang="de-DE" sz="2400" dirty="0">
                <a:solidFill>
                  <a:srgbClr val="000099"/>
                </a:solidFill>
              </a:rPr>
            </a:br>
            <a:endParaRPr lang="de-DE" sz="2400" b="1" dirty="0">
              <a:solidFill>
                <a:srgbClr val="000099"/>
              </a:solidFill>
            </a:endParaRPr>
          </a:p>
          <a:p>
            <a:pPr marL="935038" lvl="1" indent="-400050" eaLnBrk="0" hangingPunct="0">
              <a:lnSpc>
                <a:spcPts val="2600"/>
              </a:lnSpc>
              <a:spcAft>
                <a:spcPts val="1200"/>
              </a:spcAft>
              <a:buClr>
                <a:srgbClr val="333399"/>
              </a:buClr>
              <a:buSzPct val="100000"/>
              <a:buFontTx/>
              <a:buBlip>
                <a:blip r:embed="rId5"/>
              </a:buBlip>
              <a:tabLst>
                <a:tab pos="400050" algn="l"/>
                <a:tab pos="847725" algn="l"/>
                <a:tab pos="1293813" algn="l"/>
                <a:tab pos="1744663" algn="l"/>
                <a:tab pos="2193925" algn="l"/>
                <a:tab pos="2643188" algn="l"/>
                <a:tab pos="3092450" algn="l"/>
                <a:tab pos="3541713" algn="l"/>
                <a:tab pos="3989388" algn="l"/>
                <a:tab pos="4438650" algn="l"/>
                <a:tab pos="4887913" algn="l"/>
                <a:tab pos="5338763" algn="l"/>
                <a:tab pos="5788025" algn="l"/>
                <a:tab pos="6237288" algn="l"/>
                <a:tab pos="6686550" algn="l"/>
                <a:tab pos="7134225" algn="l"/>
                <a:tab pos="7583488" algn="l"/>
                <a:tab pos="8032750" algn="l"/>
                <a:tab pos="8482013" algn="l"/>
                <a:tab pos="8932863" algn="l"/>
                <a:tab pos="9382125" algn="l"/>
                <a:tab pos="9409113" algn="l"/>
              </a:tabLst>
              <a:defRPr/>
            </a:pPr>
            <a:r>
              <a:rPr lang="de-DE" sz="2400" dirty="0">
                <a:solidFill>
                  <a:srgbClr val="000099"/>
                </a:solidFill>
              </a:rPr>
              <a:t>Ausspähen </a:t>
            </a:r>
            <a:r>
              <a:rPr lang="de-DE" sz="2400" dirty="0" smtClean="0">
                <a:solidFill>
                  <a:srgbClr val="000099"/>
                </a:solidFill>
              </a:rPr>
              <a:t>von Daten &amp; Datenveränderung</a:t>
            </a:r>
            <a:endParaRPr lang="de-DE" sz="2400" dirty="0">
              <a:solidFill>
                <a:srgbClr val="000099"/>
              </a:solidFill>
            </a:endParaRPr>
          </a:p>
          <a:p>
            <a:pPr marL="935038" lvl="1" indent="-400050" eaLnBrk="0" hangingPunct="0">
              <a:lnSpc>
                <a:spcPts val="2600"/>
              </a:lnSpc>
              <a:spcAft>
                <a:spcPts val="1200"/>
              </a:spcAft>
              <a:buClr>
                <a:srgbClr val="333399"/>
              </a:buClr>
              <a:buSzPct val="100000"/>
              <a:buFontTx/>
              <a:buBlip>
                <a:blip r:embed="rId5"/>
              </a:buBlip>
              <a:tabLst>
                <a:tab pos="400050" algn="l"/>
                <a:tab pos="847725" algn="l"/>
                <a:tab pos="1293813" algn="l"/>
                <a:tab pos="1744663" algn="l"/>
                <a:tab pos="2193925" algn="l"/>
                <a:tab pos="2643188" algn="l"/>
                <a:tab pos="3092450" algn="l"/>
                <a:tab pos="3541713" algn="l"/>
                <a:tab pos="3989388" algn="l"/>
                <a:tab pos="4438650" algn="l"/>
                <a:tab pos="4887913" algn="l"/>
                <a:tab pos="5338763" algn="l"/>
                <a:tab pos="5788025" algn="l"/>
                <a:tab pos="6237288" algn="l"/>
                <a:tab pos="6686550" algn="l"/>
                <a:tab pos="7134225" algn="l"/>
                <a:tab pos="7583488" algn="l"/>
                <a:tab pos="8032750" algn="l"/>
                <a:tab pos="8482013" algn="l"/>
                <a:tab pos="8932863" algn="l"/>
                <a:tab pos="9382125" algn="l"/>
                <a:tab pos="9409113" algn="l"/>
              </a:tabLst>
              <a:defRPr/>
            </a:pPr>
            <a:r>
              <a:rPr lang="de-DE" sz="2400" dirty="0">
                <a:solidFill>
                  <a:srgbClr val="000099"/>
                </a:solidFill>
              </a:rPr>
              <a:t>Beleidigung, üble Nachrede, Verleumdung </a:t>
            </a:r>
            <a:br>
              <a:rPr lang="de-DE" sz="2400" dirty="0">
                <a:solidFill>
                  <a:srgbClr val="000099"/>
                </a:solidFill>
              </a:rPr>
            </a:br>
            <a:r>
              <a:rPr lang="de-DE" sz="2400" dirty="0">
                <a:solidFill>
                  <a:srgbClr val="FF0000"/>
                </a:solidFill>
              </a:rPr>
              <a:t>=&gt; auch in </a:t>
            </a:r>
            <a:r>
              <a:rPr lang="de-DE" sz="2400" dirty="0" smtClean="0">
                <a:solidFill>
                  <a:srgbClr val="FF0000"/>
                </a:solidFill>
              </a:rPr>
              <a:t>Gruppen bei WhatsApp u.a.!</a:t>
            </a:r>
            <a:endParaRPr lang="de-DE" sz="2400" dirty="0">
              <a:solidFill>
                <a:srgbClr val="FF0000"/>
              </a:solidFill>
            </a:endParaRPr>
          </a:p>
          <a:p>
            <a:pPr marL="935038" lvl="1" indent="-400050" eaLnBrk="0" hangingPunct="0">
              <a:lnSpc>
                <a:spcPts val="2600"/>
              </a:lnSpc>
              <a:spcAft>
                <a:spcPts val="1200"/>
              </a:spcAft>
              <a:buClr>
                <a:srgbClr val="333399"/>
              </a:buClr>
              <a:buSzPct val="100000"/>
              <a:buFontTx/>
              <a:buBlip>
                <a:blip r:embed="rId5"/>
              </a:buBlip>
              <a:tabLst>
                <a:tab pos="400050" algn="l"/>
                <a:tab pos="847725" algn="l"/>
                <a:tab pos="1293813" algn="l"/>
                <a:tab pos="1744663" algn="l"/>
                <a:tab pos="2193925" algn="l"/>
                <a:tab pos="2643188" algn="l"/>
                <a:tab pos="3092450" algn="l"/>
                <a:tab pos="3541713" algn="l"/>
                <a:tab pos="3989388" algn="l"/>
                <a:tab pos="4438650" algn="l"/>
                <a:tab pos="4887913" algn="l"/>
                <a:tab pos="5338763" algn="l"/>
                <a:tab pos="5788025" algn="l"/>
                <a:tab pos="6237288" algn="l"/>
                <a:tab pos="6686550" algn="l"/>
                <a:tab pos="7134225" algn="l"/>
                <a:tab pos="7583488" algn="l"/>
                <a:tab pos="8032750" algn="l"/>
                <a:tab pos="8482013" algn="l"/>
                <a:tab pos="8932863" algn="l"/>
                <a:tab pos="9382125" algn="l"/>
                <a:tab pos="9409113" algn="l"/>
              </a:tabLst>
              <a:defRPr/>
            </a:pPr>
            <a:r>
              <a:rPr lang="de-DE" sz="2400" dirty="0">
                <a:solidFill>
                  <a:srgbClr val="000099"/>
                </a:solidFill>
              </a:rPr>
              <a:t>Unbefugte </a:t>
            </a:r>
            <a:r>
              <a:rPr lang="de-DE" sz="2400" dirty="0" smtClean="0">
                <a:solidFill>
                  <a:srgbClr val="000099"/>
                </a:solidFill>
              </a:rPr>
              <a:t>Sprach- und Videoaufnahmen</a:t>
            </a:r>
            <a:r>
              <a:rPr lang="de-DE" sz="2400" dirty="0">
                <a:solidFill>
                  <a:srgbClr val="000099"/>
                </a:solidFill>
              </a:rPr>
              <a:t>, auch ohne Weitergabe! </a:t>
            </a:r>
          </a:p>
          <a:p>
            <a:pPr marL="935038" lvl="1" indent="-400050" eaLnBrk="0" hangingPunct="0">
              <a:lnSpc>
                <a:spcPts val="2600"/>
              </a:lnSpc>
              <a:spcAft>
                <a:spcPts val="1200"/>
              </a:spcAft>
              <a:buClr>
                <a:srgbClr val="333399"/>
              </a:buClr>
              <a:buSzPct val="100000"/>
              <a:buFontTx/>
              <a:buBlip>
                <a:blip r:embed="rId5"/>
              </a:buBlip>
              <a:tabLst>
                <a:tab pos="400050" algn="l"/>
                <a:tab pos="847725" algn="l"/>
                <a:tab pos="1293813" algn="l"/>
                <a:tab pos="1744663" algn="l"/>
                <a:tab pos="2193925" algn="l"/>
                <a:tab pos="2643188" algn="l"/>
                <a:tab pos="3092450" algn="l"/>
                <a:tab pos="3541713" algn="l"/>
                <a:tab pos="3989388" algn="l"/>
                <a:tab pos="4438650" algn="l"/>
                <a:tab pos="4887913" algn="l"/>
                <a:tab pos="5338763" algn="l"/>
                <a:tab pos="5788025" algn="l"/>
                <a:tab pos="6237288" algn="l"/>
                <a:tab pos="6686550" algn="l"/>
                <a:tab pos="7134225" algn="l"/>
                <a:tab pos="7583488" algn="l"/>
                <a:tab pos="8032750" algn="l"/>
                <a:tab pos="8482013" algn="l"/>
                <a:tab pos="8932863" algn="l"/>
                <a:tab pos="9382125" algn="l"/>
                <a:tab pos="9409113" algn="l"/>
              </a:tabLst>
              <a:defRPr/>
            </a:pPr>
            <a:r>
              <a:rPr lang="de-DE" sz="2400" dirty="0" smtClean="0">
                <a:solidFill>
                  <a:srgbClr val="000099"/>
                </a:solidFill>
              </a:rPr>
              <a:t>§201a StGB: </a:t>
            </a:r>
            <a:r>
              <a:rPr lang="de-DE" sz="2400" dirty="0">
                <a:solidFill>
                  <a:srgbClr val="000099"/>
                </a:solidFill>
              </a:rPr>
              <a:t>A</a:t>
            </a:r>
            <a:r>
              <a:rPr lang="de-DE" sz="2400" dirty="0" smtClean="0">
                <a:solidFill>
                  <a:srgbClr val="000099"/>
                </a:solidFill>
              </a:rPr>
              <a:t>ufnahmen </a:t>
            </a:r>
            <a:r>
              <a:rPr lang="de-DE" sz="2400" dirty="0">
                <a:solidFill>
                  <a:srgbClr val="000099"/>
                </a:solidFill>
              </a:rPr>
              <a:t>in </a:t>
            </a:r>
            <a:r>
              <a:rPr lang="de-DE" sz="2400" dirty="0" smtClean="0">
                <a:solidFill>
                  <a:srgbClr val="000099"/>
                </a:solidFill>
              </a:rPr>
              <a:t>Wohnungen/besonders geschützten</a:t>
            </a:r>
            <a:br>
              <a:rPr lang="de-DE" sz="2400" dirty="0" smtClean="0">
                <a:solidFill>
                  <a:srgbClr val="000099"/>
                </a:solidFill>
              </a:rPr>
            </a:br>
            <a:r>
              <a:rPr lang="de-DE" sz="2400" dirty="0" smtClean="0">
                <a:solidFill>
                  <a:srgbClr val="000099"/>
                </a:solidFill>
              </a:rPr>
              <a:t>Räumen</a:t>
            </a:r>
            <a:r>
              <a:rPr lang="de-DE" sz="2400" dirty="0">
                <a:solidFill>
                  <a:srgbClr val="000099"/>
                </a:solidFill>
              </a:rPr>
              <a:t>, </a:t>
            </a:r>
            <a:r>
              <a:rPr lang="de-DE" sz="2400" dirty="0" smtClean="0">
                <a:solidFill>
                  <a:srgbClr val="000099"/>
                </a:solidFill>
              </a:rPr>
              <a:t>auch </a:t>
            </a:r>
            <a:r>
              <a:rPr lang="de-DE" sz="2400" dirty="0">
                <a:solidFill>
                  <a:srgbClr val="000099"/>
                </a:solidFill>
              </a:rPr>
              <a:t>ohne Weitergabe! („Paparazzi-§“)</a:t>
            </a:r>
          </a:p>
          <a:p>
            <a:pPr marL="935038" lvl="1" indent="-400050" eaLnBrk="0" hangingPunct="0">
              <a:lnSpc>
                <a:spcPts val="2600"/>
              </a:lnSpc>
              <a:spcAft>
                <a:spcPts val="1200"/>
              </a:spcAft>
              <a:buClr>
                <a:srgbClr val="333399"/>
              </a:buClr>
              <a:buSzPct val="100000"/>
              <a:buFontTx/>
              <a:buBlip>
                <a:blip r:embed="rId5"/>
              </a:buBlip>
              <a:tabLst>
                <a:tab pos="400050" algn="l"/>
                <a:tab pos="847725" algn="l"/>
                <a:tab pos="1293813" algn="l"/>
                <a:tab pos="1744663" algn="l"/>
                <a:tab pos="2193925" algn="l"/>
                <a:tab pos="2643188" algn="l"/>
                <a:tab pos="3092450" algn="l"/>
                <a:tab pos="3541713" algn="l"/>
                <a:tab pos="3989388" algn="l"/>
                <a:tab pos="4438650" algn="l"/>
                <a:tab pos="4887913" algn="l"/>
                <a:tab pos="5338763" algn="l"/>
                <a:tab pos="5788025" algn="l"/>
                <a:tab pos="6237288" algn="l"/>
                <a:tab pos="6686550" algn="l"/>
                <a:tab pos="7134225" algn="l"/>
                <a:tab pos="7583488" algn="l"/>
                <a:tab pos="8032750" algn="l"/>
                <a:tab pos="8482013" algn="l"/>
                <a:tab pos="8932863" algn="l"/>
                <a:tab pos="9382125" algn="l"/>
                <a:tab pos="9409113" algn="l"/>
              </a:tabLst>
              <a:defRPr/>
            </a:pPr>
            <a:r>
              <a:rPr lang="de-DE" sz="2400" dirty="0">
                <a:solidFill>
                  <a:srgbClr val="000099"/>
                </a:solidFill>
              </a:rPr>
              <a:t>Verbreiten von Porno- und </a:t>
            </a:r>
            <a:r>
              <a:rPr lang="de-DE" sz="2400" dirty="0" smtClean="0">
                <a:solidFill>
                  <a:srgbClr val="000099"/>
                </a:solidFill>
              </a:rPr>
              <a:t>Gewaltdarstellungen</a:t>
            </a:r>
            <a:br>
              <a:rPr lang="de-DE" sz="2400" dirty="0" smtClean="0">
                <a:solidFill>
                  <a:srgbClr val="000099"/>
                </a:solidFill>
              </a:rPr>
            </a:br>
            <a:r>
              <a:rPr lang="de-DE" sz="2400" dirty="0" smtClean="0">
                <a:solidFill>
                  <a:srgbClr val="000099"/>
                </a:solidFill>
              </a:rPr>
              <a:t>(an Minderjährige: Straftat!)</a:t>
            </a:r>
            <a:endParaRPr lang="de-DE" sz="2400" dirty="0">
              <a:solidFill>
                <a:srgbClr val="000099"/>
              </a:solidFill>
            </a:endParaRPr>
          </a:p>
        </p:txBody>
      </p:sp>
    </p:spTree>
    <p:extLst>
      <p:ext uri="{BB962C8B-B14F-4D97-AF65-F5344CB8AC3E}">
        <p14:creationId xmlns:p14="http://schemas.microsoft.com/office/powerpoint/2010/main" val="351281608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6">
                                            <p:txEl>
                                              <p:pRg st="1" end="1"/>
                                            </p:txEl>
                                          </p:spTgt>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6">
                                            <p:txEl>
                                              <p:pRg st="2" end="2"/>
                                            </p:txEl>
                                          </p:spTgt>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6">
                                            <p:txEl>
                                              <p:pRg st="3" end="3"/>
                                            </p:txEl>
                                          </p:spTgt>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6">
                                            <p:txEl>
                                              <p:pRg st="4" end="4"/>
                                            </p:txEl>
                                          </p:spTgt>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6">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6" grpI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Sexting - Think </a:t>
            </a:r>
            <a:r>
              <a:rPr lang="de-DE" dirty="0" err="1" smtClean="0"/>
              <a:t>before</a:t>
            </a:r>
            <a:r>
              <a:rPr lang="de-DE" dirty="0" smtClean="0"/>
              <a:t> </a:t>
            </a:r>
            <a:r>
              <a:rPr lang="de-DE" dirty="0" err="1" smtClean="0"/>
              <a:t>you</a:t>
            </a:r>
            <a:r>
              <a:rPr lang="de-DE" dirty="0" smtClean="0"/>
              <a:t> </a:t>
            </a:r>
            <a:r>
              <a:rPr lang="de-DE" dirty="0" err="1" smtClean="0"/>
              <a:t>post</a:t>
            </a:r>
            <a:endParaRPr lang="de-DE" dirty="0"/>
          </a:p>
        </p:txBody>
      </p:sp>
      <p:sp>
        <p:nvSpPr>
          <p:cNvPr id="4" name="Rechteck 3"/>
          <p:cNvSpPr/>
          <p:nvPr/>
        </p:nvSpPr>
        <p:spPr>
          <a:xfrm>
            <a:off x="1548860" y="5934481"/>
            <a:ext cx="6356035" cy="584775"/>
          </a:xfrm>
          <a:prstGeom prst="rect">
            <a:avLst/>
          </a:prstGeom>
        </p:spPr>
        <p:txBody>
          <a:bodyPr wrap="none">
            <a:spAutoFit/>
          </a:bodyPr>
          <a:lstStyle/>
          <a:p>
            <a:r>
              <a:rPr lang="de-DE" sz="3200" dirty="0" smtClean="0">
                <a:solidFill>
                  <a:srgbClr val="000099"/>
                </a:solidFill>
                <a:latin typeface="Arial" charset="0"/>
              </a:rPr>
              <a:t>www.youtube.com/user/coldmirror</a:t>
            </a:r>
            <a:endParaRPr lang="de-DE" sz="3200" dirty="0">
              <a:solidFill>
                <a:srgbClr val="000099"/>
              </a:solidFill>
              <a:latin typeface="Arial" charset="0"/>
            </a:endParaRPr>
          </a:p>
        </p:txBody>
      </p:sp>
      <p:pic>
        <p:nvPicPr>
          <p:cNvPr id="5" name="Grafik 4"/>
          <p:cNvPicPr>
            <a:picLocks noChangeAspect="1"/>
          </p:cNvPicPr>
          <p:nvPr/>
        </p:nvPicPr>
        <p:blipFill>
          <a:blip r:embed="rId5"/>
          <a:stretch>
            <a:fillRect/>
          </a:stretch>
        </p:blipFill>
        <p:spPr>
          <a:xfrm>
            <a:off x="1299437" y="1652852"/>
            <a:ext cx="8878069" cy="3520745"/>
          </a:xfrm>
          <a:prstGeom prst="rect">
            <a:avLst/>
          </a:prstGeom>
        </p:spPr>
      </p:pic>
      <p:pic>
        <p:nvPicPr>
          <p:cNvPr id="7" name="think_before_you_post_vers2">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stretch>
            <a:fillRect/>
          </a:stretch>
        </p:blipFill>
        <p:spPr>
          <a:xfrm>
            <a:off x="8095750" y="5342031"/>
            <a:ext cx="2826703" cy="1589947"/>
          </a:xfrm>
          <a:prstGeom prst="rect">
            <a:avLst/>
          </a:prstGeom>
        </p:spPr>
      </p:pic>
    </p:spTree>
    <p:extLst>
      <p:ext uri="{BB962C8B-B14F-4D97-AF65-F5344CB8AC3E}">
        <p14:creationId xmlns:p14="http://schemas.microsoft.com/office/powerpoint/2010/main" val="427972588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968" fill="hold"/>
                                        <p:tgtEl>
                                          <p:spTgt spid="7"/>
                                        </p:tgtEl>
                                      </p:cBhvr>
                                    </p:cmd>
                                  </p:childTnLst>
                                  <p:subTnLst>
                                    <p:set>
                                      <p:cBhvr override="childStyle">
                                        <p:cTn dur="1" fill="hold" display="0" masterRel="sameClick" afterEffect="1">
                                          <p:stCondLst>
                                            <p:cond evt="end" delay="0">
                                              <p:tn val="5"/>
                                            </p:cond>
                                          </p:stCondLst>
                                        </p:cTn>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endCondLst>
                    <p:cond evt="onNext"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ieren 26"/>
          <p:cNvGrpSpPr/>
          <p:nvPr/>
        </p:nvGrpSpPr>
        <p:grpSpPr>
          <a:xfrm>
            <a:off x="9334820" y="1253556"/>
            <a:ext cx="1574216" cy="2224741"/>
            <a:chOff x="690383" y="1060213"/>
            <a:chExt cx="1504525" cy="2224741"/>
          </a:xfrm>
        </p:grpSpPr>
        <p:sp>
          <p:nvSpPr>
            <p:cNvPr id="28" name="Textfeld 27"/>
            <p:cNvSpPr txBox="1"/>
            <p:nvPr/>
          </p:nvSpPr>
          <p:spPr>
            <a:xfrm>
              <a:off x="837351" y="1060213"/>
              <a:ext cx="1156995" cy="646331"/>
            </a:xfrm>
            <a:prstGeom prst="rect">
              <a:avLst/>
            </a:prstGeom>
            <a:noFill/>
          </p:spPr>
          <p:txBody>
            <a:bodyPr wrap="none" rtlCol="0">
              <a:spAutoFit/>
            </a:bodyPr>
            <a:lstStyle/>
            <a:p>
              <a:r>
                <a:rPr lang="de-DE" sz="3600" dirty="0" smtClean="0">
                  <a:solidFill>
                    <a:srgbClr val="FF0000"/>
                  </a:solidFill>
                  <a:latin typeface="Arial" charset="0"/>
                </a:rPr>
                <a:t>2017</a:t>
              </a:r>
              <a:endParaRPr lang="de-DE" sz="3600" dirty="0">
                <a:solidFill>
                  <a:srgbClr val="FF0000"/>
                </a:solidFill>
                <a:latin typeface="Arial" charset="0"/>
              </a:endParaRPr>
            </a:p>
          </p:txBody>
        </p:sp>
        <p:pic>
          <p:nvPicPr>
            <p:cNvPr id="29"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24383"/>
            <a:stretch/>
          </p:blipFill>
          <p:spPr bwMode="auto">
            <a:xfrm>
              <a:off x="690383" y="1670958"/>
              <a:ext cx="1504525" cy="16139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uppieren 29"/>
          <p:cNvGrpSpPr/>
          <p:nvPr/>
        </p:nvGrpSpPr>
        <p:grpSpPr>
          <a:xfrm>
            <a:off x="292964" y="1378946"/>
            <a:ext cx="1849736" cy="2867738"/>
            <a:chOff x="8916291" y="1068769"/>
            <a:chExt cx="2127761" cy="3430486"/>
          </a:xfrm>
        </p:grpSpPr>
        <p:pic>
          <p:nvPicPr>
            <p:cNvPr id="34" name="Picture 4" descr="File:Kleinbildfilm 01 KMJ.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16291" y="1749279"/>
              <a:ext cx="2127761" cy="2749976"/>
            </a:xfrm>
            <a:prstGeom prst="rect">
              <a:avLst/>
            </a:prstGeom>
            <a:noFill/>
            <a:extLst>
              <a:ext uri="{909E8E84-426E-40DD-AFC4-6F175D3DCCD1}">
                <a14:hiddenFill xmlns:a14="http://schemas.microsoft.com/office/drawing/2010/main">
                  <a:solidFill>
                    <a:srgbClr val="FFFFFF"/>
                  </a:solidFill>
                </a14:hiddenFill>
              </a:ext>
            </a:extLst>
          </p:spPr>
        </p:pic>
        <p:sp>
          <p:nvSpPr>
            <p:cNvPr id="35" name="Textfeld 34"/>
            <p:cNvSpPr txBox="1"/>
            <p:nvPr/>
          </p:nvSpPr>
          <p:spPr>
            <a:xfrm>
              <a:off x="9473204" y="1068769"/>
              <a:ext cx="1392546" cy="773163"/>
            </a:xfrm>
            <a:prstGeom prst="rect">
              <a:avLst/>
            </a:prstGeom>
            <a:noFill/>
          </p:spPr>
          <p:txBody>
            <a:bodyPr wrap="none" rtlCol="0">
              <a:spAutoFit/>
            </a:bodyPr>
            <a:lstStyle/>
            <a:p>
              <a:r>
                <a:rPr lang="de-DE" sz="3600" dirty="0" smtClean="0">
                  <a:solidFill>
                    <a:srgbClr val="FF0000"/>
                  </a:solidFill>
                  <a:latin typeface="Arial" charset="0"/>
                </a:rPr>
                <a:t>1997</a:t>
              </a:r>
              <a:endParaRPr lang="de-DE" sz="3600" dirty="0">
                <a:solidFill>
                  <a:srgbClr val="FF0000"/>
                </a:solidFill>
                <a:latin typeface="Arial" charset="0"/>
              </a:endParaRPr>
            </a:p>
          </p:txBody>
        </p:sp>
      </p:grpSp>
      <p:sp>
        <p:nvSpPr>
          <p:cNvPr id="36" name="Textfeld 35"/>
          <p:cNvSpPr txBox="1"/>
          <p:nvPr/>
        </p:nvSpPr>
        <p:spPr>
          <a:xfrm>
            <a:off x="1567543" y="1774207"/>
            <a:ext cx="8899230" cy="4278094"/>
          </a:xfrm>
          <a:prstGeom prst="rect">
            <a:avLst/>
          </a:prstGeom>
          <a:noFill/>
        </p:spPr>
        <p:txBody>
          <a:bodyPr wrap="square" rtlCol="0">
            <a:spAutoFit/>
          </a:bodyPr>
          <a:lstStyle/>
          <a:p>
            <a:pPr algn="ctr"/>
            <a:r>
              <a:rPr lang="de-DE" sz="2400" dirty="0" smtClean="0">
                <a:solidFill>
                  <a:srgbClr val="000099"/>
                </a:solidFill>
                <a:latin typeface="Arial" charset="0"/>
              </a:rPr>
              <a:t>=&gt; 15-20 % der Jugendlichen,</a:t>
            </a:r>
            <a:br>
              <a:rPr lang="de-DE" sz="2400" dirty="0" smtClean="0">
                <a:solidFill>
                  <a:srgbClr val="000099"/>
                </a:solidFill>
                <a:latin typeface="Arial" charset="0"/>
              </a:rPr>
            </a:br>
            <a:r>
              <a:rPr lang="de-DE" sz="2400" dirty="0" smtClean="0">
                <a:solidFill>
                  <a:srgbClr val="000099"/>
                </a:solidFill>
                <a:latin typeface="Arial" charset="0"/>
              </a:rPr>
              <a:t>          4,1 % der 11-14jährigen!</a:t>
            </a:r>
          </a:p>
          <a:p>
            <a:pPr algn="ctr"/>
            <a:endParaRPr lang="de-DE" sz="2400" dirty="0">
              <a:solidFill>
                <a:srgbClr val="000099"/>
              </a:solidFill>
              <a:latin typeface="Arial" charset="0"/>
            </a:endParaRPr>
          </a:p>
          <a:p>
            <a:pPr marL="1200150" lvl="1" indent="-457200">
              <a:buFont typeface="Wingdings" panose="05000000000000000000" pitchFamily="2" charset="2"/>
              <a:buChar char="Ø"/>
            </a:pPr>
            <a:r>
              <a:rPr lang="de-DE" sz="2200" dirty="0" smtClean="0">
                <a:solidFill>
                  <a:srgbClr val="000099"/>
                </a:solidFill>
                <a:latin typeface="Arial" charset="0"/>
              </a:rPr>
              <a:t>Erst nachdenken, dann senden…</a:t>
            </a:r>
          </a:p>
          <a:p>
            <a:pPr marL="1200150" lvl="1" indent="-457200">
              <a:buFont typeface="Wingdings" panose="05000000000000000000" pitchFamily="2" charset="2"/>
              <a:buChar char="Ø"/>
            </a:pPr>
            <a:r>
              <a:rPr lang="de-DE" sz="2200" b="1" dirty="0" smtClean="0">
                <a:solidFill>
                  <a:srgbClr val="FF0000"/>
                </a:solidFill>
                <a:latin typeface="Arial" charset="0"/>
              </a:rPr>
              <a:t>Opfer</a:t>
            </a:r>
            <a:r>
              <a:rPr lang="de-DE" sz="2200" dirty="0" smtClean="0">
                <a:solidFill>
                  <a:srgbClr val="000099"/>
                </a:solidFill>
                <a:latin typeface="Arial" charset="0"/>
              </a:rPr>
              <a:t> werden gemobbt!</a:t>
            </a:r>
          </a:p>
          <a:p>
            <a:pPr marL="1200150" lvl="1" indent="-457200">
              <a:buFont typeface="Wingdings" panose="05000000000000000000" pitchFamily="2" charset="2"/>
              <a:buChar char="Ø"/>
            </a:pPr>
            <a:r>
              <a:rPr lang="de-DE" sz="2200" dirty="0" smtClean="0">
                <a:solidFill>
                  <a:srgbClr val="000099"/>
                </a:solidFill>
                <a:latin typeface="Arial" charset="0"/>
              </a:rPr>
              <a:t>Vertrauensbruch, Recht am eigenen Bild </a:t>
            </a:r>
          </a:p>
          <a:p>
            <a:pPr marL="1200150" lvl="1" indent="-457200">
              <a:buFont typeface="Wingdings" panose="05000000000000000000" pitchFamily="2" charset="2"/>
              <a:buChar char="Ø"/>
            </a:pPr>
            <a:r>
              <a:rPr lang="de-DE" sz="2200" b="1" dirty="0" smtClean="0">
                <a:solidFill>
                  <a:srgbClr val="000099"/>
                </a:solidFill>
                <a:latin typeface="Arial" charset="0"/>
              </a:rPr>
              <a:t>Straftaten</a:t>
            </a:r>
            <a:r>
              <a:rPr lang="de-DE" sz="2200" dirty="0" smtClean="0">
                <a:solidFill>
                  <a:srgbClr val="000099"/>
                </a:solidFill>
                <a:latin typeface="Arial" charset="0"/>
              </a:rPr>
              <a:t>: §201a, Kinder-/Jugendpornografie </a:t>
            </a:r>
            <a:br>
              <a:rPr lang="de-DE" sz="2200" dirty="0" smtClean="0">
                <a:solidFill>
                  <a:srgbClr val="000099"/>
                </a:solidFill>
                <a:latin typeface="Arial" charset="0"/>
              </a:rPr>
            </a:br>
            <a:r>
              <a:rPr lang="de-DE" sz="2200" dirty="0" smtClean="0">
                <a:solidFill>
                  <a:srgbClr val="000099"/>
                </a:solidFill>
                <a:latin typeface="Arial" charset="0"/>
              </a:rPr>
              <a:t>(Erstellung, Besitz, Verbreitung)</a:t>
            </a:r>
            <a:br>
              <a:rPr lang="de-DE" sz="2200" dirty="0" smtClean="0">
                <a:solidFill>
                  <a:srgbClr val="000099"/>
                </a:solidFill>
                <a:latin typeface="Arial" charset="0"/>
              </a:rPr>
            </a:br>
            <a:r>
              <a:rPr lang="de-DE" sz="2200" dirty="0" smtClean="0">
                <a:solidFill>
                  <a:srgbClr val="000099"/>
                </a:solidFill>
                <a:latin typeface="Arial" charset="0"/>
              </a:rPr>
              <a:t>Senden </a:t>
            </a:r>
            <a:r>
              <a:rPr lang="de-DE" sz="2200" dirty="0">
                <a:solidFill>
                  <a:srgbClr val="000099"/>
                </a:solidFill>
                <a:latin typeface="Arial" charset="0"/>
              </a:rPr>
              <a:t>von Pornographie an </a:t>
            </a:r>
            <a:r>
              <a:rPr lang="de-DE" sz="2200" dirty="0" smtClean="0">
                <a:solidFill>
                  <a:srgbClr val="000099"/>
                </a:solidFill>
                <a:latin typeface="Arial" charset="0"/>
              </a:rPr>
              <a:t>Minderjährige </a:t>
            </a:r>
            <a:br>
              <a:rPr lang="de-DE" sz="2200" dirty="0" smtClean="0">
                <a:solidFill>
                  <a:srgbClr val="000099"/>
                </a:solidFill>
                <a:latin typeface="Arial" charset="0"/>
              </a:rPr>
            </a:br>
            <a:r>
              <a:rPr lang="de-DE" sz="2200" dirty="0" smtClean="0">
                <a:solidFill>
                  <a:srgbClr val="000099"/>
                </a:solidFill>
                <a:latin typeface="Arial" charset="0"/>
              </a:rPr>
              <a:t>=&gt; </a:t>
            </a:r>
            <a:r>
              <a:rPr lang="de-DE" sz="2200" dirty="0">
                <a:solidFill>
                  <a:srgbClr val="000099"/>
                </a:solidFill>
                <a:latin typeface="Arial" charset="0"/>
              </a:rPr>
              <a:t>sexueller Missbrauch</a:t>
            </a:r>
            <a:r>
              <a:rPr lang="de-DE" sz="2200" dirty="0" smtClean="0">
                <a:solidFill>
                  <a:srgbClr val="000099"/>
                </a:solidFill>
                <a:latin typeface="Arial" charset="0"/>
              </a:rPr>
              <a:t>!</a:t>
            </a:r>
          </a:p>
          <a:p>
            <a:pPr marL="1200150" lvl="1" indent="-457200">
              <a:buFont typeface="Wingdings" panose="05000000000000000000" pitchFamily="2" charset="2"/>
              <a:buChar char="Ø"/>
            </a:pPr>
            <a:r>
              <a:rPr lang="de-DE" sz="2200" dirty="0" smtClean="0">
                <a:solidFill>
                  <a:srgbClr val="000099"/>
                </a:solidFill>
                <a:latin typeface="Arial" charset="0"/>
              </a:rPr>
              <a:t>problematische </a:t>
            </a:r>
            <a:r>
              <a:rPr lang="de-DE" sz="2200" dirty="0">
                <a:solidFill>
                  <a:srgbClr val="000099"/>
                </a:solidFill>
                <a:latin typeface="Arial" charset="0"/>
              </a:rPr>
              <a:t>Beweissicherung</a:t>
            </a:r>
          </a:p>
          <a:p>
            <a:pPr marL="1200150" lvl="1" indent="-457200">
              <a:buFont typeface="Wingdings" panose="05000000000000000000" pitchFamily="2" charset="2"/>
              <a:buChar char="Ø"/>
            </a:pPr>
            <a:endParaRPr lang="de-DE" sz="2400" dirty="0">
              <a:solidFill>
                <a:srgbClr val="000099"/>
              </a:solidFill>
              <a:latin typeface="Arial" charset="0"/>
            </a:endParaRPr>
          </a:p>
        </p:txBody>
      </p:sp>
      <p:sp>
        <p:nvSpPr>
          <p:cNvPr id="37" name="Titel 2"/>
          <p:cNvSpPr>
            <a:spLocks noGrp="1"/>
          </p:cNvSpPr>
          <p:nvPr>
            <p:ph type="title"/>
          </p:nvPr>
        </p:nvSpPr>
        <p:spPr>
          <a:xfrm>
            <a:off x="576263" y="0"/>
            <a:ext cx="10367962" cy="1063625"/>
          </a:xfrm>
        </p:spPr>
        <p:txBody>
          <a:bodyPr/>
          <a:lstStyle/>
          <a:p>
            <a:r>
              <a:rPr lang="de-DE" dirty="0" err="1" smtClean="0">
                <a:effectLst>
                  <a:outerShdw blurRad="38100" dist="38100" dir="2700000" algn="tl">
                    <a:srgbClr val="000000">
                      <a:alpha val="43137"/>
                    </a:srgbClr>
                  </a:outerShdw>
                </a:effectLst>
              </a:rPr>
              <a:t>Sexting</a:t>
            </a:r>
            <a:r>
              <a:rPr lang="de-DE" dirty="0" smtClean="0">
                <a:effectLst>
                  <a:outerShdw blurRad="38100" dist="38100" dir="2700000" algn="tl">
                    <a:srgbClr val="000000">
                      <a:alpha val="43137"/>
                    </a:srgbClr>
                  </a:outerShdw>
                </a:effectLst>
              </a:rPr>
              <a:t>! [</a:t>
            </a:r>
            <a:r>
              <a:rPr lang="de-DE" sz="2800" dirty="0" smtClean="0">
                <a:solidFill>
                  <a:srgbClr val="333399"/>
                </a:solidFill>
                <a:effectLst>
                  <a:outerShdw blurRad="38100" dist="38100" dir="2700000" algn="tl">
                    <a:srgbClr val="000000">
                      <a:alpha val="43137"/>
                    </a:srgbClr>
                  </a:outerShdw>
                </a:effectLst>
                <a:latin typeface="+mj-lt"/>
                <a:ea typeface="Arial Unicode MS" pitchFamily="34" charset="-128"/>
                <a:cs typeface="Arial Unicode MS" pitchFamily="34" charset="-128"/>
              </a:rPr>
              <a:t>Sex + </a:t>
            </a:r>
            <a:r>
              <a:rPr lang="de-DE" sz="2800" dirty="0" err="1" smtClean="0">
                <a:solidFill>
                  <a:srgbClr val="333399"/>
                </a:solidFill>
                <a:effectLst>
                  <a:outerShdw blurRad="38100" dist="38100" dir="2700000" algn="tl">
                    <a:srgbClr val="000000">
                      <a:alpha val="43137"/>
                    </a:srgbClr>
                  </a:outerShdw>
                </a:effectLst>
                <a:latin typeface="+mj-lt"/>
                <a:ea typeface="Arial Unicode MS" pitchFamily="34" charset="-128"/>
                <a:cs typeface="Arial Unicode MS" pitchFamily="34" charset="-128"/>
              </a:rPr>
              <a:t>Texting</a:t>
            </a:r>
            <a:r>
              <a:rPr lang="de-DE" dirty="0" smtClean="0">
                <a:effectLst>
                  <a:outerShdw blurRad="38100" dist="38100" dir="2700000" algn="tl">
                    <a:srgbClr val="000000">
                      <a:alpha val="43137"/>
                    </a:srgbClr>
                  </a:outerShdw>
                </a:effectLst>
              </a:rPr>
              <a:t>]</a:t>
            </a:r>
            <a:endParaRPr lang="de-DE" dirty="0">
              <a:effectLst>
                <a:outerShdw blurRad="38100" dist="38100" dir="2700000" algn="tl">
                  <a:srgbClr val="000000">
                    <a:alpha val="43137"/>
                  </a:srgbClr>
                </a:outerShdw>
              </a:effectLst>
            </a:endParaRPr>
          </a:p>
        </p:txBody>
      </p:sp>
      <p:grpSp>
        <p:nvGrpSpPr>
          <p:cNvPr id="38" name="Gruppieren 37"/>
          <p:cNvGrpSpPr/>
          <p:nvPr/>
        </p:nvGrpSpPr>
        <p:grpSpPr>
          <a:xfrm>
            <a:off x="386782" y="829713"/>
            <a:ext cx="10073090" cy="5459583"/>
            <a:chOff x="-98463" y="1689463"/>
            <a:chExt cx="8359595" cy="4530874"/>
          </a:xfrm>
        </p:grpSpPr>
        <p:pic>
          <p:nvPicPr>
            <p:cNvPr id="39" name="Grafik 3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50372" y="1689463"/>
              <a:ext cx="3310760" cy="4530874"/>
            </a:xfrm>
            <a:prstGeom prst="rect">
              <a:avLst/>
            </a:prstGeom>
          </p:spPr>
        </p:pic>
        <p:pic>
          <p:nvPicPr>
            <p:cNvPr id="40" name="Grafik 3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8463" y="1761414"/>
              <a:ext cx="5191504" cy="3107805"/>
            </a:xfrm>
            <a:prstGeom prst="rect">
              <a:avLst/>
            </a:prstGeom>
          </p:spPr>
        </p:pic>
      </p:grpSp>
      <p:pic>
        <p:nvPicPr>
          <p:cNvPr id="41" name="Grafik 40"/>
          <p:cNvPicPr>
            <a:picLocks noChangeAspect="1"/>
          </p:cNvPicPr>
          <p:nvPr/>
        </p:nvPicPr>
        <p:blipFill rotWithShape="1">
          <a:blip r:embed="rId7">
            <a:extLst>
              <a:ext uri="{28A0092B-C50C-407E-A947-70E740481C1C}">
                <a14:useLocalDpi xmlns:a14="http://schemas.microsoft.com/office/drawing/2010/main" val="0"/>
              </a:ext>
            </a:extLst>
          </a:blip>
          <a:srcRect t="18384" b="11374"/>
          <a:stretch/>
        </p:blipFill>
        <p:spPr>
          <a:xfrm>
            <a:off x="2873829" y="2428629"/>
            <a:ext cx="3596665" cy="4480171"/>
          </a:xfrm>
          <a:prstGeom prst="rect">
            <a:avLst/>
          </a:prstGeom>
        </p:spPr>
      </p:pic>
      <p:grpSp>
        <p:nvGrpSpPr>
          <p:cNvPr id="42" name="Gruppieren 41"/>
          <p:cNvGrpSpPr/>
          <p:nvPr/>
        </p:nvGrpSpPr>
        <p:grpSpPr>
          <a:xfrm>
            <a:off x="2976466" y="75979"/>
            <a:ext cx="5083136" cy="6665388"/>
            <a:chOff x="2613568" y="75979"/>
            <a:chExt cx="5009297" cy="6665388"/>
          </a:xfrm>
        </p:grpSpPr>
        <p:grpSp>
          <p:nvGrpSpPr>
            <p:cNvPr id="43" name="Gruppieren 42"/>
            <p:cNvGrpSpPr/>
            <p:nvPr/>
          </p:nvGrpSpPr>
          <p:grpSpPr>
            <a:xfrm>
              <a:off x="3170799" y="75979"/>
              <a:ext cx="4452066" cy="6665388"/>
              <a:chOff x="3122442" y="536322"/>
              <a:chExt cx="4452066" cy="6665388"/>
            </a:xfrm>
          </p:grpSpPr>
          <p:grpSp>
            <p:nvGrpSpPr>
              <p:cNvPr id="45" name="Gruppieren 44"/>
              <p:cNvGrpSpPr/>
              <p:nvPr/>
            </p:nvGrpSpPr>
            <p:grpSpPr>
              <a:xfrm>
                <a:off x="3127165" y="705435"/>
                <a:ext cx="3897765" cy="6496275"/>
                <a:chOff x="3127165" y="719083"/>
                <a:chExt cx="3897765" cy="6496275"/>
              </a:xfrm>
            </p:grpSpPr>
            <p:pic>
              <p:nvPicPr>
                <p:cNvPr id="52" name="Grafik 5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127165" y="719083"/>
                  <a:ext cx="3897765" cy="6496275"/>
                </a:xfrm>
                <a:prstGeom prst="rect">
                  <a:avLst/>
                </a:prstGeom>
              </p:spPr>
            </p:pic>
            <p:pic>
              <p:nvPicPr>
                <p:cNvPr id="53" name="Grafik 52"/>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242644" y="990003"/>
                  <a:ext cx="2002994" cy="518131"/>
                </a:xfrm>
                <a:prstGeom prst="rect">
                  <a:avLst/>
                </a:prstGeom>
              </p:spPr>
            </p:pic>
          </p:grpSp>
          <p:sp>
            <p:nvSpPr>
              <p:cNvPr id="46" name="Textfeld 45"/>
              <p:cNvSpPr txBox="1"/>
              <p:nvPr/>
            </p:nvSpPr>
            <p:spPr>
              <a:xfrm>
                <a:off x="3122442" y="536322"/>
                <a:ext cx="3902147" cy="461665"/>
              </a:xfrm>
              <a:prstGeom prst="rect">
                <a:avLst/>
              </a:prstGeom>
              <a:solidFill>
                <a:srgbClr val="FFFF00"/>
              </a:solidFill>
            </p:spPr>
            <p:txBody>
              <a:bodyPr wrap="square" rtlCol="0">
                <a:spAutoFit/>
              </a:bodyPr>
              <a:lstStyle/>
              <a:p>
                <a:pPr algn="ctr"/>
                <a:r>
                  <a:rPr lang="de-DE" sz="2400" b="1" dirty="0" smtClean="0">
                    <a:solidFill>
                      <a:srgbClr val="003366"/>
                    </a:solidFill>
                    <a:latin typeface="Arial" charset="0"/>
                  </a:rPr>
                  <a:t>Wie bist du drauf?</a:t>
                </a:r>
                <a:endParaRPr lang="de-DE" sz="2400" b="1" dirty="0">
                  <a:solidFill>
                    <a:srgbClr val="003366"/>
                  </a:solidFill>
                  <a:latin typeface="Arial" charset="0"/>
                </a:endParaRPr>
              </a:p>
            </p:txBody>
          </p:sp>
          <p:grpSp>
            <p:nvGrpSpPr>
              <p:cNvPr id="47" name="Gruppieren 46"/>
              <p:cNvGrpSpPr/>
              <p:nvPr/>
            </p:nvGrpSpPr>
            <p:grpSpPr>
              <a:xfrm>
                <a:off x="4241327" y="877858"/>
                <a:ext cx="3333181" cy="853200"/>
                <a:chOff x="5073855" y="877858"/>
                <a:chExt cx="3333181" cy="853200"/>
              </a:xfrm>
            </p:grpSpPr>
            <p:sp>
              <p:nvSpPr>
                <p:cNvPr id="48" name="Pfeil nach rechts 47"/>
                <p:cNvSpPr/>
                <p:nvPr/>
              </p:nvSpPr>
              <p:spPr bwMode="auto">
                <a:xfrm>
                  <a:off x="6997635" y="877858"/>
                  <a:ext cx="1409401" cy="853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3600" numCol="1" spcCol="0" rtlCol="0" fromWordArt="0" anchor="ctr" anchorCtr="0" forceAA="0" compatLnSpc="1">
                  <a:prstTxWarp prst="textNoShape">
                    <a:avLst/>
                  </a:prstTxWarp>
                  <a:noAutofit/>
                </a:bodyPr>
                <a:lstStyle/>
                <a:p>
                  <a:pPr algn="ctr"/>
                  <a:r>
                    <a:rPr lang="de-DE" b="1" dirty="0" smtClean="0">
                      <a:solidFill>
                        <a:srgbClr val="FFFFFF"/>
                      </a:solidFill>
                    </a:rPr>
                    <a:t>kriminell</a:t>
                  </a:r>
                  <a:endParaRPr lang="de-DE" b="1" dirty="0">
                    <a:solidFill>
                      <a:srgbClr val="FFFFFF"/>
                    </a:solidFill>
                  </a:endParaRPr>
                </a:p>
              </p:txBody>
            </p:sp>
            <p:sp>
              <p:nvSpPr>
                <p:cNvPr id="49" name="Rechteck 48"/>
                <p:cNvSpPr/>
                <p:nvPr/>
              </p:nvSpPr>
              <p:spPr bwMode="auto">
                <a:xfrm>
                  <a:off x="5073855" y="997987"/>
                  <a:ext cx="583438" cy="603007"/>
                </a:xfrm>
                <a:prstGeom prst="rect">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buClr>
                      <a:srgbClr val="000000"/>
                    </a:buClr>
                    <a:buSzPct val="100000"/>
                    <a:buFont typeface="Times New Roman" pitchFamily="18" charset="0"/>
                    <a:buNone/>
                  </a:pPr>
                  <a:endParaRPr lang="de-DE" dirty="0" smtClean="0">
                    <a:solidFill>
                      <a:srgbClr val="FFFFFF"/>
                    </a:solidFill>
                    <a:latin typeface="Arial" charset="0"/>
                  </a:endParaRPr>
                </a:p>
              </p:txBody>
            </p:sp>
            <p:sp>
              <p:nvSpPr>
                <p:cNvPr id="51" name="Rechteck 50"/>
                <p:cNvSpPr/>
                <p:nvPr/>
              </p:nvSpPr>
              <p:spPr bwMode="auto">
                <a:xfrm>
                  <a:off x="5750315" y="1000413"/>
                  <a:ext cx="1248261" cy="603007"/>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buClr>
                      <a:srgbClr val="000000"/>
                    </a:buClr>
                    <a:buSzPct val="100000"/>
                    <a:buFont typeface="Times New Roman" pitchFamily="18" charset="0"/>
                    <a:buNone/>
                  </a:pPr>
                  <a:endParaRPr lang="de-DE" smtClean="0">
                    <a:solidFill>
                      <a:srgbClr val="FFFFFF"/>
                    </a:solidFill>
                    <a:latin typeface="Arial" charset="0"/>
                  </a:endParaRPr>
                </a:p>
              </p:txBody>
            </p:sp>
          </p:grpSp>
        </p:grpSp>
        <p:sp>
          <p:nvSpPr>
            <p:cNvPr id="44" name="Pfeil nach links 43"/>
            <p:cNvSpPr/>
            <p:nvPr/>
          </p:nvSpPr>
          <p:spPr>
            <a:xfrm>
              <a:off x="2613568" y="414973"/>
              <a:ext cx="1670400" cy="853200"/>
            </a:xfrm>
            <a:prstGeom prst="lef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bIns="93600" rtlCol="0" anchor="ctr"/>
            <a:lstStyle/>
            <a:p>
              <a:pPr algn="ctr"/>
              <a:r>
                <a:rPr lang="de-DE" b="1" dirty="0" smtClean="0">
                  <a:solidFill>
                    <a:srgbClr val="FFFFFF"/>
                  </a:solidFill>
                </a:rPr>
                <a:t>cool</a:t>
              </a:r>
              <a:endParaRPr lang="de-DE" b="1" dirty="0">
                <a:solidFill>
                  <a:srgbClr val="FFFFFF"/>
                </a:solidFill>
              </a:endParaRPr>
            </a:p>
          </p:txBody>
        </p:sp>
      </p:grpSp>
      <p:pic>
        <p:nvPicPr>
          <p:cNvPr id="55" name="Grafik 54"/>
          <p:cNvPicPr>
            <a:picLocks noChangeAspect="1"/>
          </p:cNvPicPr>
          <p:nvPr/>
        </p:nvPicPr>
        <p:blipFill rotWithShape="1">
          <a:blip r:embed="rId10" cstate="print">
            <a:extLst>
              <a:ext uri="{28A0092B-C50C-407E-A947-70E740481C1C}">
                <a14:useLocalDpi xmlns:a14="http://schemas.microsoft.com/office/drawing/2010/main" val="0"/>
              </a:ext>
            </a:extLst>
          </a:blip>
          <a:srcRect l="-9906" t="11240" r="-11469" b="33676"/>
          <a:stretch/>
        </p:blipFill>
        <p:spPr>
          <a:xfrm>
            <a:off x="2258008" y="1029001"/>
            <a:ext cx="6672236" cy="5597430"/>
          </a:xfrm>
          <a:prstGeom prst="rect">
            <a:avLst/>
          </a:prstGeom>
          <a:solidFill>
            <a:schemeClr val="accent3"/>
          </a:solidFill>
        </p:spPr>
      </p:pic>
      <p:pic>
        <p:nvPicPr>
          <p:cNvPr id="56" name="Grafik 55"/>
          <p:cNvPicPr>
            <a:picLocks noChangeAspect="1"/>
          </p:cNvPicPr>
          <p:nvPr/>
        </p:nvPicPr>
        <p:blipFill rotWithShape="1">
          <a:blip r:embed="rId11" cstate="print">
            <a:extLst>
              <a:ext uri="{28A0092B-C50C-407E-A947-70E740481C1C}">
                <a14:useLocalDpi xmlns:a14="http://schemas.microsoft.com/office/drawing/2010/main" val="0"/>
              </a:ext>
            </a:extLst>
          </a:blip>
          <a:srcRect l="2780" r="8988" b="3915"/>
          <a:stretch/>
        </p:blipFill>
        <p:spPr>
          <a:xfrm>
            <a:off x="50558" y="3708888"/>
            <a:ext cx="2663688" cy="2019631"/>
          </a:xfrm>
          <a:prstGeom prst="rect">
            <a:avLst/>
          </a:prstGeom>
        </p:spPr>
      </p:pic>
    </p:spTree>
    <p:extLst>
      <p:ext uri="{BB962C8B-B14F-4D97-AF65-F5344CB8AC3E}">
        <p14:creationId xmlns:p14="http://schemas.microsoft.com/office/powerpoint/2010/main" val="424512136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500"/>
                                        <p:tgtEl>
                                          <p:spTgt spid="38"/>
                                        </p:tgtEl>
                                      </p:cBhvr>
                                    </p:animEffect>
                                    <p:set>
                                      <p:cBhvr>
                                        <p:cTn id="27" dur="1" fill="hold">
                                          <p:stCondLst>
                                            <p:cond delay="499"/>
                                          </p:stCondLst>
                                        </p:cTn>
                                        <p:tgtEl>
                                          <p:spTgt spid="38"/>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41"/>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Titel 1"/>
          <p:cNvSpPr>
            <a:spLocks noGrp="1"/>
          </p:cNvSpPr>
          <p:nvPr>
            <p:ph type="title"/>
          </p:nvPr>
        </p:nvSpPr>
        <p:spPr>
          <a:xfrm>
            <a:off x="554491" y="5444"/>
            <a:ext cx="10367962" cy="885405"/>
          </a:xfrm>
        </p:spPr>
        <p:txBody>
          <a:bodyPr/>
          <a:lstStyle/>
          <a:p>
            <a:r>
              <a:rPr lang="de-DE" dirty="0"/>
              <a:t>Das </a:t>
            </a:r>
            <a:r>
              <a:rPr lang="de-DE" dirty="0" smtClean="0"/>
              <a:t>Exponentialprinzip</a:t>
            </a:r>
            <a:endParaRPr lang="de-DE" dirty="0"/>
          </a:p>
        </p:txBody>
      </p:sp>
      <p:pic>
        <p:nvPicPr>
          <p:cNvPr id="433" name="Grafik 432"/>
          <p:cNvPicPr>
            <a:picLocks noChangeAspect="1"/>
          </p:cNvPicPr>
          <p:nvPr/>
        </p:nvPicPr>
        <p:blipFill rotWithShape="1">
          <a:blip r:embed="rId3" cstate="print">
            <a:extLst>
              <a:ext uri="{28A0092B-C50C-407E-A947-70E740481C1C}">
                <a14:useLocalDpi xmlns:a14="http://schemas.microsoft.com/office/drawing/2010/main" val="0"/>
              </a:ext>
            </a:extLst>
          </a:blip>
          <a:srcRect t="23770"/>
          <a:stretch/>
        </p:blipFill>
        <p:spPr>
          <a:xfrm>
            <a:off x="5442693" y="6412643"/>
            <a:ext cx="614587" cy="635228"/>
          </a:xfrm>
          <a:prstGeom prst="rect">
            <a:avLst/>
          </a:prstGeom>
        </p:spPr>
      </p:pic>
      <p:grpSp>
        <p:nvGrpSpPr>
          <p:cNvPr id="434" name="Gruppieren 433"/>
          <p:cNvGrpSpPr/>
          <p:nvPr/>
        </p:nvGrpSpPr>
        <p:grpSpPr>
          <a:xfrm>
            <a:off x="5245802" y="5909080"/>
            <a:ext cx="987106" cy="463493"/>
            <a:chOff x="5316120" y="5598402"/>
            <a:chExt cx="854642" cy="401295"/>
          </a:xfrm>
        </p:grpSpPr>
        <p:pic>
          <p:nvPicPr>
            <p:cNvPr id="435" name="Grafik 434"/>
            <p:cNvPicPr>
              <a:picLocks noChangeAspect="1"/>
            </p:cNvPicPr>
            <p:nvPr/>
          </p:nvPicPr>
          <p:blipFill rotWithShape="1">
            <a:blip r:embed="rId4" cstate="print">
              <a:extLst>
                <a:ext uri="{28A0092B-C50C-407E-A947-70E740481C1C}">
                  <a14:useLocalDpi xmlns:a14="http://schemas.microsoft.com/office/drawing/2010/main" val="0"/>
                </a:ext>
              </a:extLst>
            </a:blip>
            <a:srcRect t="23770"/>
            <a:stretch/>
          </p:blipFill>
          <p:spPr>
            <a:xfrm>
              <a:off x="5782507" y="5598402"/>
              <a:ext cx="388255" cy="401295"/>
            </a:xfrm>
            <a:prstGeom prst="rect">
              <a:avLst/>
            </a:prstGeom>
          </p:spPr>
        </p:pic>
        <p:pic>
          <p:nvPicPr>
            <p:cNvPr id="436" name="Grafik 435"/>
            <p:cNvPicPr>
              <a:picLocks noChangeAspect="1"/>
            </p:cNvPicPr>
            <p:nvPr/>
          </p:nvPicPr>
          <p:blipFill rotWithShape="1">
            <a:blip r:embed="rId4" cstate="print">
              <a:extLst>
                <a:ext uri="{28A0092B-C50C-407E-A947-70E740481C1C}">
                  <a14:useLocalDpi xmlns:a14="http://schemas.microsoft.com/office/drawing/2010/main" val="0"/>
                </a:ext>
              </a:extLst>
            </a:blip>
            <a:srcRect t="23770"/>
            <a:stretch/>
          </p:blipFill>
          <p:spPr>
            <a:xfrm>
              <a:off x="5316120" y="5598402"/>
              <a:ext cx="388255" cy="401295"/>
            </a:xfrm>
            <a:prstGeom prst="rect">
              <a:avLst/>
            </a:prstGeom>
          </p:spPr>
        </p:pic>
      </p:grpSp>
      <p:grpSp>
        <p:nvGrpSpPr>
          <p:cNvPr id="437" name="Gruppieren 436"/>
          <p:cNvGrpSpPr/>
          <p:nvPr/>
        </p:nvGrpSpPr>
        <p:grpSpPr>
          <a:xfrm>
            <a:off x="4868975" y="5475052"/>
            <a:ext cx="1741185" cy="409145"/>
            <a:chOff x="4860568" y="5119249"/>
            <a:chExt cx="1741185" cy="409145"/>
          </a:xfrm>
        </p:grpSpPr>
        <p:pic>
          <p:nvPicPr>
            <p:cNvPr id="438" name="Grafik 437"/>
            <p:cNvPicPr>
              <a:picLocks noChangeAspect="1"/>
            </p:cNvPicPr>
            <p:nvPr/>
          </p:nvPicPr>
          <p:blipFill rotWithShape="1">
            <a:blip r:embed="rId5"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439" name="Grafik 438"/>
            <p:cNvPicPr>
              <a:picLocks noChangeAspect="1"/>
            </p:cNvPicPr>
            <p:nvPr/>
          </p:nvPicPr>
          <p:blipFill rotWithShape="1">
            <a:blip r:embed="rId5"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440" name="Grafik 439"/>
            <p:cNvPicPr>
              <a:picLocks noChangeAspect="1"/>
            </p:cNvPicPr>
            <p:nvPr/>
          </p:nvPicPr>
          <p:blipFill rotWithShape="1">
            <a:blip r:embed="rId5"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441" name="Grafik 440"/>
            <p:cNvPicPr>
              <a:picLocks noChangeAspect="1"/>
            </p:cNvPicPr>
            <p:nvPr/>
          </p:nvPicPr>
          <p:blipFill rotWithShape="1">
            <a:blip r:embed="rId5"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442" name="Gruppieren 441"/>
          <p:cNvGrpSpPr/>
          <p:nvPr/>
        </p:nvGrpSpPr>
        <p:grpSpPr>
          <a:xfrm>
            <a:off x="4208919" y="5076353"/>
            <a:ext cx="3026115" cy="359018"/>
            <a:chOff x="3965406" y="4659086"/>
            <a:chExt cx="3535954" cy="419505"/>
          </a:xfrm>
        </p:grpSpPr>
        <p:grpSp>
          <p:nvGrpSpPr>
            <p:cNvPr id="443" name="Gruppieren 442"/>
            <p:cNvGrpSpPr/>
            <p:nvPr/>
          </p:nvGrpSpPr>
          <p:grpSpPr>
            <a:xfrm>
              <a:off x="3965406" y="4659086"/>
              <a:ext cx="1741185" cy="409145"/>
              <a:chOff x="4860568" y="5119249"/>
              <a:chExt cx="1741185" cy="409145"/>
            </a:xfrm>
          </p:grpSpPr>
          <p:pic>
            <p:nvPicPr>
              <p:cNvPr id="449" name="Grafik 448"/>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450" name="Grafik 449"/>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451" name="Grafik 450"/>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452" name="Grafik 451"/>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444" name="Gruppieren 443"/>
            <p:cNvGrpSpPr/>
            <p:nvPr/>
          </p:nvGrpSpPr>
          <p:grpSpPr>
            <a:xfrm>
              <a:off x="5760175" y="4669446"/>
              <a:ext cx="1741185" cy="409145"/>
              <a:chOff x="4860568" y="5119249"/>
              <a:chExt cx="1741185" cy="409145"/>
            </a:xfrm>
          </p:grpSpPr>
          <p:pic>
            <p:nvPicPr>
              <p:cNvPr id="445" name="Grafik 444"/>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446" name="Grafik 445"/>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447" name="Grafik 446"/>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448" name="Grafik 447"/>
              <p:cNvPicPr>
                <a:picLocks noChangeAspect="1"/>
              </p:cNvPicPr>
              <p:nvPr/>
            </p:nvPicPr>
            <p:blipFill rotWithShape="1">
              <a:blip r:embed="rId6"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453" name="Gruppieren 452"/>
          <p:cNvGrpSpPr/>
          <p:nvPr/>
        </p:nvGrpSpPr>
        <p:grpSpPr>
          <a:xfrm>
            <a:off x="3163386" y="4695328"/>
            <a:ext cx="5839879" cy="358967"/>
            <a:chOff x="2173591" y="4207803"/>
            <a:chExt cx="7113656" cy="437264"/>
          </a:xfrm>
        </p:grpSpPr>
        <p:grpSp>
          <p:nvGrpSpPr>
            <p:cNvPr id="454" name="Gruppieren 453"/>
            <p:cNvGrpSpPr/>
            <p:nvPr/>
          </p:nvGrpSpPr>
          <p:grpSpPr>
            <a:xfrm>
              <a:off x="2173591" y="4207803"/>
              <a:ext cx="3535954" cy="419505"/>
              <a:chOff x="3965406" y="4659086"/>
              <a:chExt cx="3535954" cy="419505"/>
            </a:xfrm>
          </p:grpSpPr>
          <p:grpSp>
            <p:nvGrpSpPr>
              <p:cNvPr id="466" name="Gruppieren 465"/>
              <p:cNvGrpSpPr/>
              <p:nvPr/>
            </p:nvGrpSpPr>
            <p:grpSpPr>
              <a:xfrm>
                <a:off x="3965406" y="4659086"/>
                <a:ext cx="1741185" cy="409145"/>
                <a:chOff x="4860568" y="5119249"/>
                <a:chExt cx="1741185" cy="409145"/>
              </a:xfrm>
            </p:grpSpPr>
            <p:pic>
              <p:nvPicPr>
                <p:cNvPr id="472" name="Grafik 471"/>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473" name="Grafik 472"/>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474" name="Grafik 473"/>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475" name="Grafik 474"/>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467" name="Gruppieren 466"/>
              <p:cNvGrpSpPr/>
              <p:nvPr/>
            </p:nvGrpSpPr>
            <p:grpSpPr>
              <a:xfrm>
                <a:off x="5760175" y="4669446"/>
                <a:ext cx="1741185" cy="409145"/>
                <a:chOff x="4860568" y="5119249"/>
                <a:chExt cx="1741185" cy="409145"/>
              </a:xfrm>
            </p:grpSpPr>
            <p:pic>
              <p:nvPicPr>
                <p:cNvPr id="468" name="Grafik 467"/>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469" name="Grafik 468"/>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470" name="Grafik 469"/>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471" name="Grafik 470"/>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455" name="Gruppieren 454"/>
            <p:cNvGrpSpPr/>
            <p:nvPr/>
          </p:nvGrpSpPr>
          <p:grpSpPr>
            <a:xfrm>
              <a:off x="5751293" y="4225562"/>
              <a:ext cx="3535954" cy="419505"/>
              <a:chOff x="3965406" y="4659086"/>
              <a:chExt cx="3535954" cy="419505"/>
            </a:xfrm>
          </p:grpSpPr>
          <p:grpSp>
            <p:nvGrpSpPr>
              <p:cNvPr id="456" name="Gruppieren 455"/>
              <p:cNvGrpSpPr/>
              <p:nvPr/>
            </p:nvGrpSpPr>
            <p:grpSpPr>
              <a:xfrm>
                <a:off x="3965406" y="4659086"/>
                <a:ext cx="1741185" cy="409145"/>
                <a:chOff x="4860568" y="5119249"/>
                <a:chExt cx="1741185" cy="409145"/>
              </a:xfrm>
            </p:grpSpPr>
            <p:pic>
              <p:nvPicPr>
                <p:cNvPr id="462" name="Grafik 461"/>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463" name="Grafik 462"/>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464" name="Grafik 463"/>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465" name="Grafik 464"/>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457" name="Gruppieren 456"/>
              <p:cNvGrpSpPr/>
              <p:nvPr/>
            </p:nvGrpSpPr>
            <p:grpSpPr>
              <a:xfrm>
                <a:off x="5760175" y="4669446"/>
                <a:ext cx="1741185" cy="409145"/>
                <a:chOff x="4860568" y="5119249"/>
                <a:chExt cx="1741185" cy="409145"/>
              </a:xfrm>
            </p:grpSpPr>
            <p:pic>
              <p:nvPicPr>
                <p:cNvPr id="458" name="Grafik 457"/>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459" name="Grafik 458"/>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460" name="Grafik 459"/>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461" name="Grafik 460"/>
                <p:cNvPicPr>
                  <a:picLocks noChangeAspect="1"/>
                </p:cNvPicPr>
                <p:nvPr/>
              </p:nvPicPr>
              <p:blipFill rotWithShape="1">
                <a:blip r:embed="rId7"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nvGrpSpPr>
          <p:cNvPr id="476" name="Gruppieren 475"/>
          <p:cNvGrpSpPr/>
          <p:nvPr/>
        </p:nvGrpSpPr>
        <p:grpSpPr>
          <a:xfrm>
            <a:off x="491473" y="4330180"/>
            <a:ext cx="10423881" cy="353163"/>
            <a:chOff x="167843" y="3828444"/>
            <a:chExt cx="11104320" cy="376216"/>
          </a:xfrm>
        </p:grpSpPr>
        <p:grpSp>
          <p:nvGrpSpPr>
            <p:cNvPr id="477" name="Gruppieren 476"/>
            <p:cNvGrpSpPr/>
            <p:nvPr/>
          </p:nvGrpSpPr>
          <p:grpSpPr>
            <a:xfrm>
              <a:off x="167843" y="3828444"/>
              <a:ext cx="5518776" cy="339230"/>
              <a:chOff x="2173591" y="4207803"/>
              <a:chExt cx="7113656" cy="437264"/>
            </a:xfrm>
          </p:grpSpPr>
          <p:grpSp>
            <p:nvGrpSpPr>
              <p:cNvPr id="501" name="Gruppieren 500"/>
              <p:cNvGrpSpPr/>
              <p:nvPr/>
            </p:nvGrpSpPr>
            <p:grpSpPr>
              <a:xfrm>
                <a:off x="2173591" y="4207803"/>
                <a:ext cx="3535954" cy="419505"/>
                <a:chOff x="3965406" y="4659086"/>
                <a:chExt cx="3535954" cy="419505"/>
              </a:xfrm>
            </p:grpSpPr>
            <p:grpSp>
              <p:nvGrpSpPr>
                <p:cNvPr id="513" name="Gruppieren 512"/>
                <p:cNvGrpSpPr/>
                <p:nvPr/>
              </p:nvGrpSpPr>
              <p:grpSpPr>
                <a:xfrm>
                  <a:off x="3965406" y="4659086"/>
                  <a:ext cx="1741185" cy="409145"/>
                  <a:chOff x="4860568" y="5119249"/>
                  <a:chExt cx="1741185" cy="409145"/>
                </a:xfrm>
              </p:grpSpPr>
              <p:pic>
                <p:nvPicPr>
                  <p:cNvPr id="519" name="Grafik 518"/>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520" name="Grafik 519"/>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521" name="Grafik 520"/>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522" name="Grafik 521"/>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514" name="Gruppieren 513"/>
                <p:cNvGrpSpPr/>
                <p:nvPr/>
              </p:nvGrpSpPr>
              <p:grpSpPr>
                <a:xfrm>
                  <a:off x="5760175" y="4669446"/>
                  <a:ext cx="1741185" cy="409145"/>
                  <a:chOff x="4860568" y="5119249"/>
                  <a:chExt cx="1741185" cy="409145"/>
                </a:xfrm>
              </p:grpSpPr>
              <p:pic>
                <p:nvPicPr>
                  <p:cNvPr id="515" name="Grafik 514"/>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516" name="Grafik 515"/>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517" name="Grafik 516"/>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518" name="Grafik 517"/>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502" name="Gruppieren 501"/>
              <p:cNvGrpSpPr/>
              <p:nvPr/>
            </p:nvGrpSpPr>
            <p:grpSpPr>
              <a:xfrm>
                <a:off x="5751293" y="4225562"/>
                <a:ext cx="3535954" cy="419505"/>
                <a:chOff x="3965406" y="4659086"/>
                <a:chExt cx="3535954" cy="419505"/>
              </a:xfrm>
            </p:grpSpPr>
            <p:grpSp>
              <p:nvGrpSpPr>
                <p:cNvPr id="503" name="Gruppieren 502"/>
                <p:cNvGrpSpPr/>
                <p:nvPr/>
              </p:nvGrpSpPr>
              <p:grpSpPr>
                <a:xfrm>
                  <a:off x="3965406" y="4659086"/>
                  <a:ext cx="1741185" cy="409145"/>
                  <a:chOff x="4860568" y="5119249"/>
                  <a:chExt cx="1741185" cy="409145"/>
                </a:xfrm>
              </p:grpSpPr>
              <p:pic>
                <p:nvPicPr>
                  <p:cNvPr id="509" name="Grafik 508"/>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510" name="Grafik 509"/>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511" name="Grafik 510"/>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512" name="Grafik 511"/>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504" name="Gruppieren 503"/>
                <p:cNvGrpSpPr/>
                <p:nvPr/>
              </p:nvGrpSpPr>
              <p:grpSpPr>
                <a:xfrm>
                  <a:off x="5760175" y="4669446"/>
                  <a:ext cx="1741185" cy="409145"/>
                  <a:chOff x="4860568" y="5119249"/>
                  <a:chExt cx="1741185" cy="409145"/>
                </a:xfrm>
              </p:grpSpPr>
              <p:pic>
                <p:nvPicPr>
                  <p:cNvPr id="505" name="Grafik 504"/>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506" name="Grafik 505"/>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507" name="Grafik 506"/>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508" name="Grafik 507"/>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nvGrpSpPr>
            <p:cNvPr id="478" name="Gruppieren 477"/>
            <p:cNvGrpSpPr/>
            <p:nvPr/>
          </p:nvGrpSpPr>
          <p:grpSpPr>
            <a:xfrm>
              <a:off x="5753387" y="3865430"/>
              <a:ext cx="5518776" cy="339230"/>
              <a:chOff x="2173591" y="4207803"/>
              <a:chExt cx="7113656" cy="437264"/>
            </a:xfrm>
          </p:grpSpPr>
          <p:grpSp>
            <p:nvGrpSpPr>
              <p:cNvPr id="479" name="Gruppieren 478"/>
              <p:cNvGrpSpPr/>
              <p:nvPr/>
            </p:nvGrpSpPr>
            <p:grpSpPr>
              <a:xfrm>
                <a:off x="2173591" y="4207803"/>
                <a:ext cx="3535954" cy="419505"/>
                <a:chOff x="3965406" y="4659086"/>
                <a:chExt cx="3535954" cy="419505"/>
              </a:xfrm>
            </p:grpSpPr>
            <p:grpSp>
              <p:nvGrpSpPr>
                <p:cNvPr id="491" name="Gruppieren 490"/>
                <p:cNvGrpSpPr/>
                <p:nvPr/>
              </p:nvGrpSpPr>
              <p:grpSpPr>
                <a:xfrm>
                  <a:off x="3965406" y="4659086"/>
                  <a:ext cx="1741185" cy="409145"/>
                  <a:chOff x="4860568" y="5119249"/>
                  <a:chExt cx="1741185" cy="409145"/>
                </a:xfrm>
              </p:grpSpPr>
              <p:pic>
                <p:nvPicPr>
                  <p:cNvPr id="497" name="Grafik 496"/>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498" name="Grafik 497"/>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499" name="Grafik 498"/>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500" name="Grafik 499"/>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492" name="Gruppieren 491"/>
                <p:cNvGrpSpPr/>
                <p:nvPr/>
              </p:nvGrpSpPr>
              <p:grpSpPr>
                <a:xfrm>
                  <a:off x="5760175" y="4669446"/>
                  <a:ext cx="1741185" cy="409145"/>
                  <a:chOff x="4860568" y="5119249"/>
                  <a:chExt cx="1741185" cy="409145"/>
                </a:xfrm>
              </p:grpSpPr>
              <p:pic>
                <p:nvPicPr>
                  <p:cNvPr id="493" name="Grafik 492"/>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494" name="Grafik 493"/>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495" name="Grafik 494"/>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496" name="Grafik 495"/>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480" name="Gruppieren 479"/>
              <p:cNvGrpSpPr/>
              <p:nvPr/>
            </p:nvGrpSpPr>
            <p:grpSpPr>
              <a:xfrm>
                <a:off x="5751293" y="4225562"/>
                <a:ext cx="3535954" cy="419505"/>
                <a:chOff x="3965406" y="4659086"/>
                <a:chExt cx="3535954" cy="419505"/>
              </a:xfrm>
            </p:grpSpPr>
            <p:grpSp>
              <p:nvGrpSpPr>
                <p:cNvPr id="481" name="Gruppieren 480"/>
                <p:cNvGrpSpPr/>
                <p:nvPr/>
              </p:nvGrpSpPr>
              <p:grpSpPr>
                <a:xfrm>
                  <a:off x="3965406" y="4659086"/>
                  <a:ext cx="1741185" cy="409145"/>
                  <a:chOff x="4860568" y="5119249"/>
                  <a:chExt cx="1741185" cy="409145"/>
                </a:xfrm>
              </p:grpSpPr>
              <p:pic>
                <p:nvPicPr>
                  <p:cNvPr id="487" name="Grafik 486"/>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488" name="Grafik 487"/>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489" name="Grafik 488"/>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490" name="Grafik 489"/>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482" name="Gruppieren 481"/>
                <p:cNvGrpSpPr/>
                <p:nvPr/>
              </p:nvGrpSpPr>
              <p:grpSpPr>
                <a:xfrm>
                  <a:off x="5760175" y="4669446"/>
                  <a:ext cx="1741185" cy="409145"/>
                  <a:chOff x="4860568" y="5119249"/>
                  <a:chExt cx="1741185" cy="409145"/>
                </a:xfrm>
              </p:grpSpPr>
              <p:pic>
                <p:nvPicPr>
                  <p:cNvPr id="483" name="Grafik 482"/>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484" name="Grafik 483"/>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485" name="Grafik 484"/>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486" name="Grafik 485"/>
                  <p:cNvPicPr>
                    <a:picLocks noChangeAspect="1"/>
                  </p:cNvPicPr>
                  <p:nvPr/>
                </p:nvPicPr>
                <p:blipFill rotWithShape="1">
                  <a:blip r:embed="rId8"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grpSp>
        <p:nvGrpSpPr>
          <p:cNvPr id="523" name="Gruppieren 522"/>
          <p:cNvGrpSpPr/>
          <p:nvPr/>
        </p:nvGrpSpPr>
        <p:grpSpPr>
          <a:xfrm>
            <a:off x="151563" y="4126060"/>
            <a:ext cx="5508422" cy="186626"/>
            <a:chOff x="167843" y="3828444"/>
            <a:chExt cx="11104320" cy="376216"/>
          </a:xfrm>
        </p:grpSpPr>
        <p:grpSp>
          <p:nvGrpSpPr>
            <p:cNvPr id="524" name="Gruppieren 523"/>
            <p:cNvGrpSpPr/>
            <p:nvPr/>
          </p:nvGrpSpPr>
          <p:grpSpPr>
            <a:xfrm>
              <a:off x="167843" y="3828444"/>
              <a:ext cx="5518776" cy="339230"/>
              <a:chOff x="2173591" y="4207803"/>
              <a:chExt cx="7113656" cy="437264"/>
            </a:xfrm>
          </p:grpSpPr>
          <p:grpSp>
            <p:nvGrpSpPr>
              <p:cNvPr id="548" name="Gruppieren 547"/>
              <p:cNvGrpSpPr/>
              <p:nvPr/>
            </p:nvGrpSpPr>
            <p:grpSpPr>
              <a:xfrm>
                <a:off x="2173591" y="4207803"/>
                <a:ext cx="3535954" cy="419505"/>
                <a:chOff x="3965406" y="4659086"/>
                <a:chExt cx="3535954" cy="419505"/>
              </a:xfrm>
            </p:grpSpPr>
            <p:grpSp>
              <p:nvGrpSpPr>
                <p:cNvPr id="560" name="Gruppieren 559"/>
                <p:cNvGrpSpPr/>
                <p:nvPr/>
              </p:nvGrpSpPr>
              <p:grpSpPr>
                <a:xfrm>
                  <a:off x="3965406" y="4659086"/>
                  <a:ext cx="1741185" cy="409145"/>
                  <a:chOff x="4860568" y="5119249"/>
                  <a:chExt cx="1741185" cy="409145"/>
                </a:xfrm>
              </p:grpSpPr>
              <p:pic>
                <p:nvPicPr>
                  <p:cNvPr id="566" name="Grafik 565"/>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567" name="Grafik 566"/>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568" name="Grafik 567"/>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569" name="Grafik 568"/>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561" name="Gruppieren 560"/>
                <p:cNvGrpSpPr/>
                <p:nvPr/>
              </p:nvGrpSpPr>
              <p:grpSpPr>
                <a:xfrm>
                  <a:off x="5760175" y="4669446"/>
                  <a:ext cx="1741185" cy="409145"/>
                  <a:chOff x="4860568" y="5119249"/>
                  <a:chExt cx="1741185" cy="409145"/>
                </a:xfrm>
              </p:grpSpPr>
              <p:pic>
                <p:nvPicPr>
                  <p:cNvPr id="562" name="Grafik 561"/>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563" name="Grafik 562"/>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564" name="Grafik 563"/>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565" name="Grafik 564"/>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549" name="Gruppieren 548"/>
              <p:cNvGrpSpPr/>
              <p:nvPr/>
            </p:nvGrpSpPr>
            <p:grpSpPr>
              <a:xfrm>
                <a:off x="5751293" y="4225562"/>
                <a:ext cx="3535954" cy="419505"/>
                <a:chOff x="3965406" y="4659086"/>
                <a:chExt cx="3535954" cy="419505"/>
              </a:xfrm>
            </p:grpSpPr>
            <p:grpSp>
              <p:nvGrpSpPr>
                <p:cNvPr id="550" name="Gruppieren 549"/>
                <p:cNvGrpSpPr/>
                <p:nvPr/>
              </p:nvGrpSpPr>
              <p:grpSpPr>
                <a:xfrm>
                  <a:off x="3965406" y="4659086"/>
                  <a:ext cx="1741185" cy="409145"/>
                  <a:chOff x="4860568" y="5119249"/>
                  <a:chExt cx="1741185" cy="409145"/>
                </a:xfrm>
              </p:grpSpPr>
              <p:pic>
                <p:nvPicPr>
                  <p:cNvPr id="556" name="Grafik 555"/>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557" name="Grafik 556"/>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558" name="Grafik 557"/>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559" name="Grafik 558"/>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551" name="Gruppieren 550"/>
                <p:cNvGrpSpPr/>
                <p:nvPr/>
              </p:nvGrpSpPr>
              <p:grpSpPr>
                <a:xfrm>
                  <a:off x="5760175" y="4669446"/>
                  <a:ext cx="1741185" cy="409145"/>
                  <a:chOff x="4860568" y="5119249"/>
                  <a:chExt cx="1741185" cy="409145"/>
                </a:xfrm>
              </p:grpSpPr>
              <p:pic>
                <p:nvPicPr>
                  <p:cNvPr id="552" name="Grafik 551"/>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553" name="Grafik 552"/>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554" name="Grafik 553"/>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555" name="Grafik 554"/>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nvGrpSpPr>
            <p:cNvPr id="525" name="Gruppieren 524"/>
            <p:cNvGrpSpPr/>
            <p:nvPr/>
          </p:nvGrpSpPr>
          <p:grpSpPr>
            <a:xfrm>
              <a:off x="5753387" y="3865430"/>
              <a:ext cx="5518776" cy="339230"/>
              <a:chOff x="2173591" y="4207803"/>
              <a:chExt cx="7113656" cy="437264"/>
            </a:xfrm>
          </p:grpSpPr>
          <p:grpSp>
            <p:nvGrpSpPr>
              <p:cNvPr id="526" name="Gruppieren 525"/>
              <p:cNvGrpSpPr/>
              <p:nvPr/>
            </p:nvGrpSpPr>
            <p:grpSpPr>
              <a:xfrm>
                <a:off x="2173591" y="4207803"/>
                <a:ext cx="3535954" cy="419505"/>
                <a:chOff x="3965406" y="4659086"/>
                <a:chExt cx="3535954" cy="419505"/>
              </a:xfrm>
            </p:grpSpPr>
            <p:grpSp>
              <p:nvGrpSpPr>
                <p:cNvPr id="538" name="Gruppieren 537"/>
                <p:cNvGrpSpPr/>
                <p:nvPr/>
              </p:nvGrpSpPr>
              <p:grpSpPr>
                <a:xfrm>
                  <a:off x="3965406" y="4659086"/>
                  <a:ext cx="1741185" cy="409145"/>
                  <a:chOff x="4860568" y="5119249"/>
                  <a:chExt cx="1741185" cy="409145"/>
                </a:xfrm>
              </p:grpSpPr>
              <p:pic>
                <p:nvPicPr>
                  <p:cNvPr id="544" name="Grafik 543"/>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545" name="Grafik 544"/>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546" name="Grafik 545"/>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547" name="Grafik 546"/>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539" name="Gruppieren 538"/>
                <p:cNvGrpSpPr/>
                <p:nvPr/>
              </p:nvGrpSpPr>
              <p:grpSpPr>
                <a:xfrm>
                  <a:off x="5760175" y="4669446"/>
                  <a:ext cx="1741185" cy="409145"/>
                  <a:chOff x="4860568" y="5119249"/>
                  <a:chExt cx="1741185" cy="409145"/>
                </a:xfrm>
              </p:grpSpPr>
              <p:pic>
                <p:nvPicPr>
                  <p:cNvPr id="540" name="Grafik 539"/>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541" name="Grafik 540"/>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542" name="Grafik 541"/>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543" name="Grafik 542"/>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527" name="Gruppieren 526"/>
              <p:cNvGrpSpPr/>
              <p:nvPr/>
            </p:nvGrpSpPr>
            <p:grpSpPr>
              <a:xfrm>
                <a:off x="5751293" y="4225562"/>
                <a:ext cx="3535954" cy="419505"/>
                <a:chOff x="3965406" y="4659086"/>
                <a:chExt cx="3535954" cy="419505"/>
              </a:xfrm>
            </p:grpSpPr>
            <p:grpSp>
              <p:nvGrpSpPr>
                <p:cNvPr id="528" name="Gruppieren 527"/>
                <p:cNvGrpSpPr/>
                <p:nvPr/>
              </p:nvGrpSpPr>
              <p:grpSpPr>
                <a:xfrm>
                  <a:off x="3965406" y="4659086"/>
                  <a:ext cx="1741185" cy="409145"/>
                  <a:chOff x="4860568" y="5119249"/>
                  <a:chExt cx="1741185" cy="409145"/>
                </a:xfrm>
              </p:grpSpPr>
              <p:pic>
                <p:nvPicPr>
                  <p:cNvPr id="534" name="Grafik 533"/>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535" name="Grafik 534"/>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536" name="Grafik 535"/>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537" name="Grafik 536"/>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529" name="Gruppieren 528"/>
                <p:cNvGrpSpPr/>
                <p:nvPr/>
              </p:nvGrpSpPr>
              <p:grpSpPr>
                <a:xfrm>
                  <a:off x="5760175" y="4669446"/>
                  <a:ext cx="1741185" cy="409145"/>
                  <a:chOff x="4860568" y="5119249"/>
                  <a:chExt cx="1741185" cy="409145"/>
                </a:xfrm>
              </p:grpSpPr>
              <p:pic>
                <p:nvPicPr>
                  <p:cNvPr id="530" name="Grafik 529"/>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531" name="Grafik 530"/>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532" name="Grafik 531"/>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533" name="Grafik 532"/>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grpSp>
        <p:nvGrpSpPr>
          <p:cNvPr id="570" name="Gruppieren 569"/>
          <p:cNvGrpSpPr/>
          <p:nvPr/>
        </p:nvGrpSpPr>
        <p:grpSpPr>
          <a:xfrm>
            <a:off x="5719360" y="4163046"/>
            <a:ext cx="5508422" cy="186626"/>
            <a:chOff x="167843" y="3828444"/>
            <a:chExt cx="11104320" cy="376216"/>
          </a:xfrm>
        </p:grpSpPr>
        <p:grpSp>
          <p:nvGrpSpPr>
            <p:cNvPr id="571" name="Gruppieren 570"/>
            <p:cNvGrpSpPr/>
            <p:nvPr/>
          </p:nvGrpSpPr>
          <p:grpSpPr>
            <a:xfrm>
              <a:off x="167843" y="3828444"/>
              <a:ext cx="5518776" cy="339230"/>
              <a:chOff x="2173591" y="4207803"/>
              <a:chExt cx="7113656" cy="437264"/>
            </a:xfrm>
          </p:grpSpPr>
          <p:grpSp>
            <p:nvGrpSpPr>
              <p:cNvPr id="595" name="Gruppieren 594"/>
              <p:cNvGrpSpPr/>
              <p:nvPr/>
            </p:nvGrpSpPr>
            <p:grpSpPr>
              <a:xfrm>
                <a:off x="2173591" y="4207803"/>
                <a:ext cx="3535954" cy="419505"/>
                <a:chOff x="3965406" y="4659086"/>
                <a:chExt cx="3535954" cy="419505"/>
              </a:xfrm>
            </p:grpSpPr>
            <p:grpSp>
              <p:nvGrpSpPr>
                <p:cNvPr id="607" name="Gruppieren 606"/>
                <p:cNvGrpSpPr/>
                <p:nvPr/>
              </p:nvGrpSpPr>
              <p:grpSpPr>
                <a:xfrm>
                  <a:off x="3965406" y="4659086"/>
                  <a:ext cx="1741185" cy="409145"/>
                  <a:chOff x="4860568" y="5119249"/>
                  <a:chExt cx="1741185" cy="409145"/>
                </a:xfrm>
              </p:grpSpPr>
              <p:pic>
                <p:nvPicPr>
                  <p:cNvPr id="613" name="Grafik 612"/>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614" name="Grafik 613"/>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615" name="Grafik 614"/>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616" name="Grafik 615"/>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608" name="Gruppieren 607"/>
                <p:cNvGrpSpPr/>
                <p:nvPr/>
              </p:nvGrpSpPr>
              <p:grpSpPr>
                <a:xfrm>
                  <a:off x="5760175" y="4669446"/>
                  <a:ext cx="1741185" cy="409145"/>
                  <a:chOff x="4860568" y="5119249"/>
                  <a:chExt cx="1741185" cy="409145"/>
                </a:xfrm>
              </p:grpSpPr>
              <p:pic>
                <p:nvPicPr>
                  <p:cNvPr id="609" name="Grafik 608"/>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610" name="Grafik 609"/>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611" name="Grafik 610"/>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612" name="Grafik 611"/>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596" name="Gruppieren 595"/>
              <p:cNvGrpSpPr/>
              <p:nvPr/>
            </p:nvGrpSpPr>
            <p:grpSpPr>
              <a:xfrm>
                <a:off x="5751293" y="4225562"/>
                <a:ext cx="3535954" cy="419505"/>
                <a:chOff x="3965406" y="4659086"/>
                <a:chExt cx="3535954" cy="419505"/>
              </a:xfrm>
            </p:grpSpPr>
            <p:grpSp>
              <p:nvGrpSpPr>
                <p:cNvPr id="597" name="Gruppieren 596"/>
                <p:cNvGrpSpPr/>
                <p:nvPr/>
              </p:nvGrpSpPr>
              <p:grpSpPr>
                <a:xfrm>
                  <a:off x="3965406" y="4659086"/>
                  <a:ext cx="1741185" cy="409145"/>
                  <a:chOff x="4860568" y="5119249"/>
                  <a:chExt cx="1741185" cy="409145"/>
                </a:xfrm>
              </p:grpSpPr>
              <p:pic>
                <p:nvPicPr>
                  <p:cNvPr id="603" name="Grafik 602"/>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604" name="Grafik 603"/>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605" name="Grafik 604"/>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606" name="Grafik 605"/>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598" name="Gruppieren 597"/>
                <p:cNvGrpSpPr/>
                <p:nvPr/>
              </p:nvGrpSpPr>
              <p:grpSpPr>
                <a:xfrm>
                  <a:off x="5760175" y="4669446"/>
                  <a:ext cx="1741185" cy="409145"/>
                  <a:chOff x="4860568" y="5119249"/>
                  <a:chExt cx="1741185" cy="409145"/>
                </a:xfrm>
              </p:grpSpPr>
              <p:pic>
                <p:nvPicPr>
                  <p:cNvPr id="599" name="Grafik 598"/>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600" name="Grafik 599"/>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601" name="Grafik 600"/>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602" name="Grafik 601"/>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nvGrpSpPr>
            <p:cNvPr id="572" name="Gruppieren 571"/>
            <p:cNvGrpSpPr/>
            <p:nvPr/>
          </p:nvGrpSpPr>
          <p:grpSpPr>
            <a:xfrm>
              <a:off x="5753387" y="3865430"/>
              <a:ext cx="5518776" cy="339230"/>
              <a:chOff x="2173591" y="4207803"/>
              <a:chExt cx="7113656" cy="437264"/>
            </a:xfrm>
          </p:grpSpPr>
          <p:grpSp>
            <p:nvGrpSpPr>
              <p:cNvPr id="573" name="Gruppieren 572"/>
              <p:cNvGrpSpPr/>
              <p:nvPr/>
            </p:nvGrpSpPr>
            <p:grpSpPr>
              <a:xfrm>
                <a:off x="2173591" y="4207803"/>
                <a:ext cx="3535954" cy="419505"/>
                <a:chOff x="3965406" y="4659086"/>
                <a:chExt cx="3535954" cy="419505"/>
              </a:xfrm>
            </p:grpSpPr>
            <p:grpSp>
              <p:nvGrpSpPr>
                <p:cNvPr id="585" name="Gruppieren 584"/>
                <p:cNvGrpSpPr/>
                <p:nvPr/>
              </p:nvGrpSpPr>
              <p:grpSpPr>
                <a:xfrm>
                  <a:off x="3965406" y="4659086"/>
                  <a:ext cx="1741185" cy="409145"/>
                  <a:chOff x="4860568" y="5119249"/>
                  <a:chExt cx="1741185" cy="409145"/>
                </a:xfrm>
              </p:grpSpPr>
              <p:pic>
                <p:nvPicPr>
                  <p:cNvPr id="591" name="Grafik 590"/>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592" name="Grafik 591"/>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593" name="Grafik 592"/>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594" name="Grafik 593"/>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586" name="Gruppieren 585"/>
                <p:cNvGrpSpPr/>
                <p:nvPr/>
              </p:nvGrpSpPr>
              <p:grpSpPr>
                <a:xfrm>
                  <a:off x="5760175" y="4669446"/>
                  <a:ext cx="1741185" cy="409145"/>
                  <a:chOff x="4860568" y="5119249"/>
                  <a:chExt cx="1741185" cy="409145"/>
                </a:xfrm>
              </p:grpSpPr>
              <p:pic>
                <p:nvPicPr>
                  <p:cNvPr id="587" name="Grafik 586"/>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588" name="Grafik 587"/>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589" name="Grafik 588"/>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590" name="Grafik 589"/>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574" name="Gruppieren 573"/>
              <p:cNvGrpSpPr/>
              <p:nvPr/>
            </p:nvGrpSpPr>
            <p:grpSpPr>
              <a:xfrm>
                <a:off x="5751293" y="4225562"/>
                <a:ext cx="3535954" cy="419505"/>
                <a:chOff x="3965406" y="4659086"/>
                <a:chExt cx="3535954" cy="419505"/>
              </a:xfrm>
            </p:grpSpPr>
            <p:grpSp>
              <p:nvGrpSpPr>
                <p:cNvPr id="575" name="Gruppieren 574"/>
                <p:cNvGrpSpPr/>
                <p:nvPr/>
              </p:nvGrpSpPr>
              <p:grpSpPr>
                <a:xfrm>
                  <a:off x="3965406" y="4659086"/>
                  <a:ext cx="1741185" cy="409145"/>
                  <a:chOff x="4860568" y="5119249"/>
                  <a:chExt cx="1741185" cy="409145"/>
                </a:xfrm>
              </p:grpSpPr>
              <p:pic>
                <p:nvPicPr>
                  <p:cNvPr id="581" name="Grafik 580"/>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582" name="Grafik 581"/>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583" name="Grafik 582"/>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584" name="Grafik 583"/>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576" name="Gruppieren 575"/>
                <p:cNvGrpSpPr/>
                <p:nvPr/>
              </p:nvGrpSpPr>
              <p:grpSpPr>
                <a:xfrm>
                  <a:off x="5760175" y="4669446"/>
                  <a:ext cx="1741185" cy="409145"/>
                  <a:chOff x="4860568" y="5119249"/>
                  <a:chExt cx="1741185" cy="409145"/>
                </a:xfrm>
              </p:grpSpPr>
              <p:pic>
                <p:nvPicPr>
                  <p:cNvPr id="577" name="Grafik 576"/>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578" name="Grafik 577"/>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579" name="Grafik 578"/>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580" name="Grafik 579"/>
                  <p:cNvPicPr>
                    <a:picLocks noChangeAspect="1"/>
                  </p:cNvPicPr>
                  <p:nvPr/>
                </p:nvPicPr>
                <p:blipFill rotWithShape="1">
                  <a:blip r:embed="rId9"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grpSp>
        <p:nvGrpSpPr>
          <p:cNvPr id="617" name="Gruppieren 616"/>
          <p:cNvGrpSpPr/>
          <p:nvPr/>
        </p:nvGrpSpPr>
        <p:grpSpPr>
          <a:xfrm>
            <a:off x="153044" y="3982688"/>
            <a:ext cx="5498064" cy="110998"/>
            <a:chOff x="188554" y="3408419"/>
            <a:chExt cx="11076219" cy="223612"/>
          </a:xfrm>
        </p:grpSpPr>
        <p:grpSp>
          <p:nvGrpSpPr>
            <p:cNvPr id="618" name="Gruppieren 617"/>
            <p:cNvGrpSpPr/>
            <p:nvPr/>
          </p:nvGrpSpPr>
          <p:grpSpPr>
            <a:xfrm>
              <a:off x="188554" y="3408419"/>
              <a:ext cx="5508422" cy="186626"/>
              <a:chOff x="167843" y="3828444"/>
              <a:chExt cx="11104320" cy="376216"/>
            </a:xfrm>
          </p:grpSpPr>
          <p:grpSp>
            <p:nvGrpSpPr>
              <p:cNvPr id="666" name="Gruppieren 665"/>
              <p:cNvGrpSpPr/>
              <p:nvPr/>
            </p:nvGrpSpPr>
            <p:grpSpPr>
              <a:xfrm>
                <a:off x="167843" y="3828444"/>
                <a:ext cx="5518776" cy="339230"/>
                <a:chOff x="2173591" y="4207803"/>
                <a:chExt cx="7113656" cy="437264"/>
              </a:xfrm>
            </p:grpSpPr>
            <p:grpSp>
              <p:nvGrpSpPr>
                <p:cNvPr id="690" name="Gruppieren 689"/>
                <p:cNvGrpSpPr/>
                <p:nvPr/>
              </p:nvGrpSpPr>
              <p:grpSpPr>
                <a:xfrm>
                  <a:off x="2173591" y="4207803"/>
                  <a:ext cx="3535954" cy="419505"/>
                  <a:chOff x="3965406" y="4659086"/>
                  <a:chExt cx="3535954" cy="419505"/>
                </a:xfrm>
              </p:grpSpPr>
              <p:grpSp>
                <p:nvGrpSpPr>
                  <p:cNvPr id="702" name="Gruppieren 701"/>
                  <p:cNvGrpSpPr/>
                  <p:nvPr/>
                </p:nvGrpSpPr>
                <p:grpSpPr>
                  <a:xfrm>
                    <a:off x="3965406" y="4659086"/>
                    <a:ext cx="1741185" cy="409145"/>
                    <a:chOff x="4860568" y="5119249"/>
                    <a:chExt cx="1741185" cy="409145"/>
                  </a:xfrm>
                </p:grpSpPr>
                <p:pic>
                  <p:nvPicPr>
                    <p:cNvPr id="708" name="Grafik 707"/>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709" name="Grafik 708"/>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710" name="Grafik 709"/>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711" name="Grafik 710"/>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703" name="Gruppieren 702"/>
                  <p:cNvGrpSpPr/>
                  <p:nvPr/>
                </p:nvGrpSpPr>
                <p:grpSpPr>
                  <a:xfrm>
                    <a:off x="5760175" y="4669446"/>
                    <a:ext cx="1741185" cy="409145"/>
                    <a:chOff x="4860568" y="5119249"/>
                    <a:chExt cx="1741185" cy="409145"/>
                  </a:xfrm>
                </p:grpSpPr>
                <p:pic>
                  <p:nvPicPr>
                    <p:cNvPr id="704" name="Grafik 703"/>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705" name="Grafik 704"/>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706" name="Grafik 705"/>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707" name="Grafik 706"/>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691" name="Gruppieren 690"/>
                <p:cNvGrpSpPr/>
                <p:nvPr/>
              </p:nvGrpSpPr>
              <p:grpSpPr>
                <a:xfrm>
                  <a:off x="5751293" y="4225562"/>
                  <a:ext cx="3535954" cy="419505"/>
                  <a:chOff x="3965406" y="4659086"/>
                  <a:chExt cx="3535954" cy="419505"/>
                </a:xfrm>
              </p:grpSpPr>
              <p:grpSp>
                <p:nvGrpSpPr>
                  <p:cNvPr id="692" name="Gruppieren 691"/>
                  <p:cNvGrpSpPr/>
                  <p:nvPr/>
                </p:nvGrpSpPr>
                <p:grpSpPr>
                  <a:xfrm>
                    <a:off x="3965406" y="4659086"/>
                    <a:ext cx="1741185" cy="409145"/>
                    <a:chOff x="4860568" y="5119249"/>
                    <a:chExt cx="1741185" cy="409145"/>
                  </a:xfrm>
                </p:grpSpPr>
                <p:pic>
                  <p:nvPicPr>
                    <p:cNvPr id="698" name="Grafik 697"/>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699" name="Grafik 698"/>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700" name="Grafik 699"/>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701" name="Grafik 700"/>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693" name="Gruppieren 692"/>
                  <p:cNvGrpSpPr/>
                  <p:nvPr/>
                </p:nvGrpSpPr>
                <p:grpSpPr>
                  <a:xfrm>
                    <a:off x="5760175" y="4669446"/>
                    <a:ext cx="1741185" cy="409145"/>
                    <a:chOff x="4860568" y="5119249"/>
                    <a:chExt cx="1741185" cy="409145"/>
                  </a:xfrm>
                </p:grpSpPr>
                <p:pic>
                  <p:nvPicPr>
                    <p:cNvPr id="694" name="Grafik 693"/>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695" name="Grafik 694"/>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696" name="Grafik 695"/>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697" name="Grafik 696"/>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nvGrpSpPr>
              <p:cNvPr id="667" name="Gruppieren 666"/>
              <p:cNvGrpSpPr/>
              <p:nvPr/>
            </p:nvGrpSpPr>
            <p:grpSpPr>
              <a:xfrm>
                <a:off x="5753387" y="3865430"/>
                <a:ext cx="5518776" cy="339230"/>
                <a:chOff x="2173591" y="4207803"/>
                <a:chExt cx="7113656" cy="437264"/>
              </a:xfrm>
            </p:grpSpPr>
            <p:grpSp>
              <p:nvGrpSpPr>
                <p:cNvPr id="668" name="Gruppieren 667"/>
                <p:cNvGrpSpPr/>
                <p:nvPr/>
              </p:nvGrpSpPr>
              <p:grpSpPr>
                <a:xfrm>
                  <a:off x="2173591" y="4207803"/>
                  <a:ext cx="3535954" cy="419505"/>
                  <a:chOff x="3965406" y="4659086"/>
                  <a:chExt cx="3535954" cy="419505"/>
                </a:xfrm>
              </p:grpSpPr>
              <p:grpSp>
                <p:nvGrpSpPr>
                  <p:cNvPr id="680" name="Gruppieren 679"/>
                  <p:cNvGrpSpPr/>
                  <p:nvPr/>
                </p:nvGrpSpPr>
                <p:grpSpPr>
                  <a:xfrm>
                    <a:off x="3965406" y="4659086"/>
                    <a:ext cx="1741185" cy="409145"/>
                    <a:chOff x="4860568" y="5119249"/>
                    <a:chExt cx="1741185" cy="409145"/>
                  </a:xfrm>
                </p:grpSpPr>
                <p:pic>
                  <p:nvPicPr>
                    <p:cNvPr id="686" name="Grafik 685"/>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687" name="Grafik 686"/>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688" name="Grafik 687"/>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689" name="Grafik 688"/>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681" name="Gruppieren 680"/>
                  <p:cNvGrpSpPr/>
                  <p:nvPr/>
                </p:nvGrpSpPr>
                <p:grpSpPr>
                  <a:xfrm>
                    <a:off x="5760175" y="4669446"/>
                    <a:ext cx="1741185" cy="409145"/>
                    <a:chOff x="4860568" y="5119249"/>
                    <a:chExt cx="1741185" cy="409145"/>
                  </a:xfrm>
                </p:grpSpPr>
                <p:pic>
                  <p:nvPicPr>
                    <p:cNvPr id="682" name="Grafik 681"/>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683" name="Grafik 682"/>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684" name="Grafik 683"/>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685" name="Grafik 684"/>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49"/>
                      <a:ext cx="388257" cy="401293"/>
                    </a:xfrm>
                    <a:prstGeom prst="rect">
                      <a:avLst/>
                    </a:prstGeom>
                  </p:spPr>
                </p:pic>
              </p:grpSp>
            </p:grpSp>
            <p:grpSp>
              <p:nvGrpSpPr>
                <p:cNvPr id="669" name="Gruppieren 668"/>
                <p:cNvGrpSpPr/>
                <p:nvPr/>
              </p:nvGrpSpPr>
              <p:grpSpPr>
                <a:xfrm>
                  <a:off x="5751293" y="4225562"/>
                  <a:ext cx="3535954" cy="419505"/>
                  <a:chOff x="3965406" y="4659086"/>
                  <a:chExt cx="3535954" cy="419505"/>
                </a:xfrm>
              </p:grpSpPr>
              <p:grpSp>
                <p:nvGrpSpPr>
                  <p:cNvPr id="670" name="Gruppieren 669"/>
                  <p:cNvGrpSpPr/>
                  <p:nvPr/>
                </p:nvGrpSpPr>
                <p:grpSpPr>
                  <a:xfrm>
                    <a:off x="3965406" y="4659086"/>
                    <a:ext cx="1741185" cy="409145"/>
                    <a:chOff x="4860568" y="5119249"/>
                    <a:chExt cx="1741185" cy="409145"/>
                  </a:xfrm>
                </p:grpSpPr>
                <p:pic>
                  <p:nvPicPr>
                    <p:cNvPr id="676" name="Grafik 675"/>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677" name="Grafik 676"/>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678" name="Grafik 677"/>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679" name="Grafik 678"/>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671" name="Gruppieren 670"/>
                  <p:cNvGrpSpPr/>
                  <p:nvPr/>
                </p:nvGrpSpPr>
                <p:grpSpPr>
                  <a:xfrm>
                    <a:off x="5760175" y="4669446"/>
                    <a:ext cx="1741185" cy="409145"/>
                    <a:chOff x="4860568" y="5119249"/>
                    <a:chExt cx="1741185" cy="409145"/>
                  </a:xfrm>
                </p:grpSpPr>
                <p:pic>
                  <p:nvPicPr>
                    <p:cNvPr id="672" name="Grafik 671"/>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673" name="Grafik 672"/>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674" name="Grafik 673"/>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675" name="Grafik 674"/>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grpSp>
          <p:nvGrpSpPr>
            <p:cNvPr id="619" name="Gruppieren 618"/>
            <p:cNvGrpSpPr/>
            <p:nvPr/>
          </p:nvGrpSpPr>
          <p:grpSpPr>
            <a:xfrm>
              <a:off x="5756351" y="3445405"/>
              <a:ext cx="5508422" cy="186626"/>
              <a:chOff x="167843" y="3828444"/>
              <a:chExt cx="11104320" cy="376216"/>
            </a:xfrm>
          </p:grpSpPr>
          <p:grpSp>
            <p:nvGrpSpPr>
              <p:cNvPr id="620" name="Gruppieren 619"/>
              <p:cNvGrpSpPr/>
              <p:nvPr/>
            </p:nvGrpSpPr>
            <p:grpSpPr>
              <a:xfrm>
                <a:off x="167843" y="3828444"/>
                <a:ext cx="5518776" cy="339230"/>
                <a:chOff x="2173591" y="4207803"/>
                <a:chExt cx="7113656" cy="437264"/>
              </a:xfrm>
            </p:grpSpPr>
            <p:grpSp>
              <p:nvGrpSpPr>
                <p:cNvPr id="644" name="Gruppieren 643"/>
                <p:cNvGrpSpPr/>
                <p:nvPr/>
              </p:nvGrpSpPr>
              <p:grpSpPr>
                <a:xfrm>
                  <a:off x="2173591" y="4207803"/>
                  <a:ext cx="3535954" cy="419505"/>
                  <a:chOff x="3965406" y="4659086"/>
                  <a:chExt cx="3535954" cy="419505"/>
                </a:xfrm>
              </p:grpSpPr>
              <p:grpSp>
                <p:nvGrpSpPr>
                  <p:cNvPr id="656" name="Gruppieren 655"/>
                  <p:cNvGrpSpPr/>
                  <p:nvPr/>
                </p:nvGrpSpPr>
                <p:grpSpPr>
                  <a:xfrm>
                    <a:off x="3965406" y="4659086"/>
                    <a:ext cx="1741185" cy="409145"/>
                    <a:chOff x="4860568" y="5119249"/>
                    <a:chExt cx="1741185" cy="409145"/>
                  </a:xfrm>
                </p:grpSpPr>
                <p:pic>
                  <p:nvPicPr>
                    <p:cNvPr id="662" name="Grafik 661"/>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663" name="Grafik 662"/>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664" name="Grafik 663"/>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665" name="Grafik 664"/>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657" name="Gruppieren 656"/>
                  <p:cNvGrpSpPr/>
                  <p:nvPr/>
                </p:nvGrpSpPr>
                <p:grpSpPr>
                  <a:xfrm>
                    <a:off x="5760175" y="4669446"/>
                    <a:ext cx="1741185" cy="409145"/>
                    <a:chOff x="4860568" y="5119249"/>
                    <a:chExt cx="1741185" cy="409145"/>
                  </a:xfrm>
                </p:grpSpPr>
                <p:pic>
                  <p:nvPicPr>
                    <p:cNvPr id="658" name="Grafik 657"/>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659" name="Grafik 658"/>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660" name="Grafik 659"/>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661" name="Grafik 660"/>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645" name="Gruppieren 644"/>
                <p:cNvGrpSpPr/>
                <p:nvPr/>
              </p:nvGrpSpPr>
              <p:grpSpPr>
                <a:xfrm>
                  <a:off x="5751293" y="4225562"/>
                  <a:ext cx="3535954" cy="419505"/>
                  <a:chOff x="3965406" y="4659086"/>
                  <a:chExt cx="3535954" cy="419505"/>
                </a:xfrm>
              </p:grpSpPr>
              <p:grpSp>
                <p:nvGrpSpPr>
                  <p:cNvPr id="646" name="Gruppieren 645"/>
                  <p:cNvGrpSpPr/>
                  <p:nvPr/>
                </p:nvGrpSpPr>
                <p:grpSpPr>
                  <a:xfrm>
                    <a:off x="3965406" y="4659086"/>
                    <a:ext cx="1741185" cy="409145"/>
                    <a:chOff x="4860568" y="5119249"/>
                    <a:chExt cx="1741185" cy="409145"/>
                  </a:xfrm>
                </p:grpSpPr>
                <p:pic>
                  <p:nvPicPr>
                    <p:cNvPr id="652" name="Grafik 651"/>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653" name="Grafik 652"/>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654" name="Grafik 653"/>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655" name="Grafik 654"/>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647" name="Gruppieren 646"/>
                  <p:cNvGrpSpPr/>
                  <p:nvPr/>
                </p:nvGrpSpPr>
                <p:grpSpPr>
                  <a:xfrm>
                    <a:off x="5760175" y="4669446"/>
                    <a:ext cx="1741185" cy="409145"/>
                    <a:chOff x="4860568" y="5119249"/>
                    <a:chExt cx="1741185" cy="409145"/>
                  </a:xfrm>
                </p:grpSpPr>
                <p:pic>
                  <p:nvPicPr>
                    <p:cNvPr id="648" name="Grafik 647"/>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649" name="Grafik 648"/>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650" name="Grafik 649"/>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651" name="Grafik 650"/>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nvGrpSpPr>
              <p:cNvPr id="621" name="Gruppieren 620"/>
              <p:cNvGrpSpPr/>
              <p:nvPr/>
            </p:nvGrpSpPr>
            <p:grpSpPr>
              <a:xfrm>
                <a:off x="5753387" y="3865430"/>
                <a:ext cx="5518776" cy="339230"/>
                <a:chOff x="2173591" y="4207803"/>
                <a:chExt cx="7113656" cy="437264"/>
              </a:xfrm>
            </p:grpSpPr>
            <p:grpSp>
              <p:nvGrpSpPr>
                <p:cNvPr id="622" name="Gruppieren 621"/>
                <p:cNvGrpSpPr/>
                <p:nvPr/>
              </p:nvGrpSpPr>
              <p:grpSpPr>
                <a:xfrm>
                  <a:off x="2173591" y="4207803"/>
                  <a:ext cx="3535954" cy="419505"/>
                  <a:chOff x="3965406" y="4659086"/>
                  <a:chExt cx="3535954" cy="419505"/>
                </a:xfrm>
              </p:grpSpPr>
              <p:grpSp>
                <p:nvGrpSpPr>
                  <p:cNvPr id="634" name="Gruppieren 633"/>
                  <p:cNvGrpSpPr/>
                  <p:nvPr/>
                </p:nvGrpSpPr>
                <p:grpSpPr>
                  <a:xfrm>
                    <a:off x="3965406" y="4659086"/>
                    <a:ext cx="1741185" cy="409145"/>
                    <a:chOff x="4860568" y="5119249"/>
                    <a:chExt cx="1741185" cy="409145"/>
                  </a:xfrm>
                </p:grpSpPr>
                <p:pic>
                  <p:nvPicPr>
                    <p:cNvPr id="640" name="Grafik 639"/>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641" name="Grafik 640"/>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642" name="Grafik 641"/>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643" name="Grafik 642"/>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635" name="Gruppieren 634"/>
                  <p:cNvGrpSpPr/>
                  <p:nvPr/>
                </p:nvGrpSpPr>
                <p:grpSpPr>
                  <a:xfrm>
                    <a:off x="5760175" y="4669446"/>
                    <a:ext cx="1741185" cy="409145"/>
                    <a:chOff x="4860568" y="5119249"/>
                    <a:chExt cx="1741185" cy="409145"/>
                  </a:xfrm>
                </p:grpSpPr>
                <p:pic>
                  <p:nvPicPr>
                    <p:cNvPr id="636" name="Grafik 635"/>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637" name="Grafik 636"/>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638" name="Grafik 637"/>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639" name="Grafik 638"/>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623" name="Gruppieren 622"/>
                <p:cNvGrpSpPr/>
                <p:nvPr/>
              </p:nvGrpSpPr>
              <p:grpSpPr>
                <a:xfrm>
                  <a:off x="5751293" y="4225562"/>
                  <a:ext cx="3535954" cy="419505"/>
                  <a:chOff x="3965406" y="4659086"/>
                  <a:chExt cx="3535954" cy="419505"/>
                </a:xfrm>
              </p:grpSpPr>
              <p:grpSp>
                <p:nvGrpSpPr>
                  <p:cNvPr id="624" name="Gruppieren 623"/>
                  <p:cNvGrpSpPr/>
                  <p:nvPr/>
                </p:nvGrpSpPr>
                <p:grpSpPr>
                  <a:xfrm>
                    <a:off x="3965406" y="4659086"/>
                    <a:ext cx="1741185" cy="409145"/>
                    <a:chOff x="4860568" y="5119249"/>
                    <a:chExt cx="1741185" cy="409145"/>
                  </a:xfrm>
                </p:grpSpPr>
                <p:pic>
                  <p:nvPicPr>
                    <p:cNvPr id="630" name="Grafik 629"/>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631" name="Grafik 630"/>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632" name="Grafik 631"/>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633" name="Grafik 632"/>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625" name="Gruppieren 624"/>
                  <p:cNvGrpSpPr/>
                  <p:nvPr/>
                </p:nvGrpSpPr>
                <p:grpSpPr>
                  <a:xfrm>
                    <a:off x="5760175" y="4669446"/>
                    <a:ext cx="1741185" cy="409145"/>
                    <a:chOff x="4860568" y="5119249"/>
                    <a:chExt cx="1741185" cy="409145"/>
                  </a:xfrm>
                </p:grpSpPr>
                <p:pic>
                  <p:nvPicPr>
                    <p:cNvPr id="626" name="Grafik 625"/>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627" name="Grafik 626"/>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628" name="Grafik 627"/>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629" name="Grafik 628"/>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grpSp>
      <p:grpSp>
        <p:nvGrpSpPr>
          <p:cNvPr id="712" name="Gruppieren 711"/>
          <p:cNvGrpSpPr/>
          <p:nvPr/>
        </p:nvGrpSpPr>
        <p:grpSpPr>
          <a:xfrm>
            <a:off x="5720841" y="4020443"/>
            <a:ext cx="5498064" cy="110998"/>
            <a:chOff x="188554" y="3408419"/>
            <a:chExt cx="11076219" cy="223612"/>
          </a:xfrm>
        </p:grpSpPr>
        <p:grpSp>
          <p:nvGrpSpPr>
            <p:cNvPr id="713" name="Gruppieren 712"/>
            <p:cNvGrpSpPr/>
            <p:nvPr/>
          </p:nvGrpSpPr>
          <p:grpSpPr>
            <a:xfrm>
              <a:off x="188554" y="3408419"/>
              <a:ext cx="5508422" cy="186626"/>
              <a:chOff x="167843" y="3828444"/>
              <a:chExt cx="11104320" cy="376216"/>
            </a:xfrm>
          </p:grpSpPr>
          <p:grpSp>
            <p:nvGrpSpPr>
              <p:cNvPr id="761" name="Gruppieren 760"/>
              <p:cNvGrpSpPr/>
              <p:nvPr/>
            </p:nvGrpSpPr>
            <p:grpSpPr>
              <a:xfrm>
                <a:off x="167843" y="3828444"/>
                <a:ext cx="5518776" cy="339230"/>
                <a:chOff x="2173591" y="4207803"/>
                <a:chExt cx="7113656" cy="437264"/>
              </a:xfrm>
            </p:grpSpPr>
            <p:grpSp>
              <p:nvGrpSpPr>
                <p:cNvPr id="785" name="Gruppieren 784"/>
                <p:cNvGrpSpPr/>
                <p:nvPr/>
              </p:nvGrpSpPr>
              <p:grpSpPr>
                <a:xfrm>
                  <a:off x="2173591" y="4207803"/>
                  <a:ext cx="3535954" cy="419505"/>
                  <a:chOff x="3965406" y="4659086"/>
                  <a:chExt cx="3535954" cy="419505"/>
                </a:xfrm>
              </p:grpSpPr>
              <p:grpSp>
                <p:nvGrpSpPr>
                  <p:cNvPr id="797" name="Gruppieren 796"/>
                  <p:cNvGrpSpPr/>
                  <p:nvPr/>
                </p:nvGrpSpPr>
                <p:grpSpPr>
                  <a:xfrm>
                    <a:off x="3965406" y="4659086"/>
                    <a:ext cx="1741185" cy="409145"/>
                    <a:chOff x="4860568" y="5119249"/>
                    <a:chExt cx="1741185" cy="409145"/>
                  </a:xfrm>
                </p:grpSpPr>
                <p:pic>
                  <p:nvPicPr>
                    <p:cNvPr id="803" name="Grafik 802"/>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804" name="Grafik 803"/>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805" name="Grafik 804"/>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806" name="Grafik 805"/>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798" name="Gruppieren 797"/>
                  <p:cNvGrpSpPr/>
                  <p:nvPr/>
                </p:nvGrpSpPr>
                <p:grpSpPr>
                  <a:xfrm>
                    <a:off x="5760175" y="4669446"/>
                    <a:ext cx="1741185" cy="409145"/>
                    <a:chOff x="4860568" y="5119249"/>
                    <a:chExt cx="1741185" cy="409145"/>
                  </a:xfrm>
                </p:grpSpPr>
                <p:pic>
                  <p:nvPicPr>
                    <p:cNvPr id="799" name="Grafik 798"/>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800" name="Grafik 799"/>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801" name="Grafik 800"/>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802" name="Grafik 801"/>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786" name="Gruppieren 785"/>
                <p:cNvGrpSpPr/>
                <p:nvPr/>
              </p:nvGrpSpPr>
              <p:grpSpPr>
                <a:xfrm>
                  <a:off x="5751293" y="4225562"/>
                  <a:ext cx="3535954" cy="419505"/>
                  <a:chOff x="3965406" y="4659086"/>
                  <a:chExt cx="3535954" cy="419505"/>
                </a:xfrm>
              </p:grpSpPr>
              <p:grpSp>
                <p:nvGrpSpPr>
                  <p:cNvPr id="787" name="Gruppieren 786"/>
                  <p:cNvGrpSpPr/>
                  <p:nvPr/>
                </p:nvGrpSpPr>
                <p:grpSpPr>
                  <a:xfrm>
                    <a:off x="3965406" y="4659086"/>
                    <a:ext cx="1741185" cy="409145"/>
                    <a:chOff x="4860568" y="5119249"/>
                    <a:chExt cx="1741185" cy="409145"/>
                  </a:xfrm>
                </p:grpSpPr>
                <p:pic>
                  <p:nvPicPr>
                    <p:cNvPr id="793" name="Grafik 792"/>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794" name="Grafik 793"/>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795" name="Grafik 794"/>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796" name="Grafik 795"/>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788" name="Gruppieren 787"/>
                  <p:cNvGrpSpPr/>
                  <p:nvPr/>
                </p:nvGrpSpPr>
                <p:grpSpPr>
                  <a:xfrm>
                    <a:off x="5760175" y="4669446"/>
                    <a:ext cx="1741185" cy="409145"/>
                    <a:chOff x="4860568" y="5119249"/>
                    <a:chExt cx="1741185" cy="409145"/>
                  </a:xfrm>
                </p:grpSpPr>
                <p:pic>
                  <p:nvPicPr>
                    <p:cNvPr id="789" name="Grafik 788"/>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790" name="Grafik 789"/>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791" name="Grafik 790"/>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792" name="Grafik 791"/>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nvGrpSpPr>
              <p:cNvPr id="762" name="Gruppieren 761"/>
              <p:cNvGrpSpPr/>
              <p:nvPr/>
            </p:nvGrpSpPr>
            <p:grpSpPr>
              <a:xfrm>
                <a:off x="5753387" y="3865430"/>
                <a:ext cx="5518776" cy="339230"/>
                <a:chOff x="2173591" y="4207803"/>
                <a:chExt cx="7113656" cy="437264"/>
              </a:xfrm>
            </p:grpSpPr>
            <p:grpSp>
              <p:nvGrpSpPr>
                <p:cNvPr id="763" name="Gruppieren 762"/>
                <p:cNvGrpSpPr/>
                <p:nvPr/>
              </p:nvGrpSpPr>
              <p:grpSpPr>
                <a:xfrm>
                  <a:off x="2173591" y="4207803"/>
                  <a:ext cx="3535954" cy="419505"/>
                  <a:chOff x="3965406" y="4659086"/>
                  <a:chExt cx="3535954" cy="419505"/>
                </a:xfrm>
              </p:grpSpPr>
              <p:grpSp>
                <p:nvGrpSpPr>
                  <p:cNvPr id="775" name="Gruppieren 774"/>
                  <p:cNvGrpSpPr/>
                  <p:nvPr/>
                </p:nvGrpSpPr>
                <p:grpSpPr>
                  <a:xfrm>
                    <a:off x="3965406" y="4659086"/>
                    <a:ext cx="1741185" cy="409145"/>
                    <a:chOff x="4860568" y="5119249"/>
                    <a:chExt cx="1741185" cy="409145"/>
                  </a:xfrm>
                </p:grpSpPr>
                <p:pic>
                  <p:nvPicPr>
                    <p:cNvPr id="781" name="Grafik 780"/>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782" name="Grafik 781"/>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783" name="Grafik 782"/>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784" name="Grafik 783"/>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776" name="Gruppieren 775"/>
                  <p:cNvGrpSpPr/>
                  <p:nvPr/>
                </p:nvGrpSpPr>
                <p:grpSpPr>
                  <a:xfrm>
                    <a:off x="5760175" y="4669446"/>
                    <a:ext cx="1741185" cy="409145"/>
                    <a:chOff x="4860568" y="5119249"/>
                    <a:chExt cx="1741185" cy="409145"/>
                  </a:xfrm>
                </p:grpSpPr>
                <p:pic>
                  <p:nvPicPr>
                    <p:cNvPr id="777" name="Grafik 776"/>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778" name="Grafik 777"/>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779" name="Grafik 778"/>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780" name="Grafik 779"/>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764" name="Gruppieren 763"/>
                <p:cNvGrpSpPr/>
                <p:nvPr/>
              </p:nvGrpSpPr>
              <p:grpSpPr>
                <a:xfrm>
                  <a:off x="5751293" y="4225562"/>
                  <a:ext cx="3535954" cy="419505"/>
                  <a:chOff x="3965406" y="4659086"/>
                  <a:chExt cx="3535954" cy="419505"/>
                </a:xfrm>
              </p:grpSpPr>
              <p:grpSp>
                <p:nvGrpSpPr>
                  <p:cNvPr id="765" name="Gruppieren 764"/>
                  <p:cNvGrpSpPr/>
                  <p:nvPr/>
                </p:nvGrpSpPr>
                <p:grpSpPr>
                  <a:xfrm>
                    <a:off x="3965406" y="4659086"/>
                    <a:ext cx="1741185" cy="409145"/>
                    <a:chOff x="4860568" y="5119249"/>
                    <a:chExt cx="1741185" cy="409145"/>
                  </a:xfrm>
                </p:grpSpPr>
                <p:pic>
                  <p:nvPicPr>
                    <p:cNvPr id="771" name="Grafik 770"/>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772" name="Grafik 771"/>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773" name="Grafik 772"/>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774" name="Grafik 773"/>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766" name="Gruppieren 765"/>
                  <p:cNvGrpSpPr/>
                  <p:nvPr/>
                </p:nvGrpSpPr>
                <p:grpSpPr>
                  <a:xfrm>
                    <a:off x="5760175" y="4669446"/>
                    <a:ext cx="1741185" cy="409145"/>
                    <a:chOff x="4860568" y="5119249"/>
                    <a:chExt cx="1741185" cy="409145"/>
                  </a:xfrm>
                </p:grpSpPr>
                <p:pic>
                  <p:nvPicPr>
                    <p:cNvPr id="767" name="Grafik 766"/>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768" name="Grafik 767"/>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769" name="Grafik 768"/>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770" name="Grafik 769"/>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grpSp>
          <p:nvGrpSpPr>
            <p:cNvPr id="714" name="Gruppieren 713"/>
            <p:cNvGrpSpPr/>
            <p:nvPr/>
          </p:nvGrpSpPr>
          <p:grpSpPr>
            <a:xfrm>
              <a:off x="5756351" y="3445405"/>
              <a:ext cx="5508422" cy="186626"/>
              <a:chOff x="167843" y="3828444"/>
              <a:chExt cx="11104320" cy="376216"/>
            </a:xfrm>
          </p:grpSpPr>
          <p:grpSp>
            <p:nvGrpSpPr>
              <p:cNvPr id="715" name="Gruppieren 714"/>
              <p:cNvGrpSpPr/>
              <p:nvPr/>
            </p:nvGrpSpPr>
            <p:grpSpPr>
              <a:xfrm>
                <a:off x="167843" y="3828444"/>
                <a:ext cx="5518776" cy="339230"/>
                <a:chOff x="2173591" y="4207803"/>
                <a:chExt cx="7113656" cy="437264"/>
              </a:xfrm>
            </p:grpSpPr>
            <p:grpSp>
              <p:nvGrpSpPr>
                <p:cNvPr id="739" name="Gruppieren 738"/>
                <p:cNvGrpSpPr/>
                <p:nvPr/>
              </p:nvGrpSpPr>
              <p:grpSpPr>
                <a:xfrm>
                  <a:off x="2173591" y="4207803"/>
                  <a:ext cx="3535954" cy="419505"/>
                  <a:chOff x="3965406" y="4659086"/>
                  <a:chExt cx="3535954" cy="419505"/>
                </a:xfrm>
              </p:grpSpPr>
              <p:grpSp>
                <p:nvGrpSpPr>
                  <p:cNvPr id="751" name="Gruppieren 750"/>
                  <p:cNvGrpSpPr/>
                  <p:nvPr/>
                </p:nvGrpSpPr>
                <p:grpSpPr>
                  <a:xfrm>
                    <a:off x="3965406" y="4659086"/>
                    <a:ext cx="1741185" cy="409145"/>
                    <a:chOff x="4860568" y="5119249"/>
                    <a:chExt cx="1741185" cy="409145"/>
                  </a:xfrm>
                </p:grpSpPr>
                <p:pic>
                  <p:nvPicPr>
                    <p:cNvPr id="757" name="Grafik 756"/>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758" name="Grafik 757"/>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759" name="Grafik 758"/>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760" name="Grafik 759"/>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752" name="Gruppieren 751"/>
                  <p:cNvGrpSpPr/>
                  <p:nvPr/>
                </p:nvGrpSpPr>
                <p:grpSpPr>
                  <a:xfrm>
                    <a:off x="5760175" y="4669446"/>
                    <a:ext cx="1741185" cy="409145"/>
                    <a:chOff x="4860568" y="5119249"/>
                    <a:chExt cx="1741185" cy="409145"/>
                  </a:xfrm>
                </p:grpSpPr>
                <p:pic>
                  <p:nvPicPr>
                    <p:cNvPr id="753" name="Grafik 752"/>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754" name="Grafik 753"/>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755" name="Grafik 754"/>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756" name="Grafik 755"/>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740" name="Gruppieren 739"/>
                <p:cNvGrpSpPr/>
                <p:nvPr/>
              </p:nvGrpSpPr>
              <p:grpSpPr>
                <a:xfrm>
                  <a:off x="5751293" y="4225562"/>
                  <a:ext cx="3535954" cy="419505"/>
                  <a:chOff x="3965406" y="4659086"/>
                  <a:chExt cx="3535954" cy="419505"/>
                </a:xfrm>
              </p:grpSpPr>
              <p:grpSp>
                <p:nvGrpSpPr>
                  <p:cNvPr id="741" name="Gruppieren 740"/>
                  <p:cNvGrpSpPr/>
                  <p:nvPr/>
                </p:nvGrpSpPr>
                <p:grpSpPr>
                  <a:xfrm>
                    <a:off x="3965406" y="4659086"/>
                    <a:ext cx="1741185" cy="409145"/>
                    <a:chOff x="4860568" y="5119249"/>
                    <a:chExt cx="1741185" cy="409145"/>
                  </a:xfrm>
                </p:grpSpPr>
                <p:pic>
                  <p:nvPicPr>
                    <p:cNvPr id="747" name="Grafik 746"/>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748" name="Grafik 747"/>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749" name="Grafik 748"/>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750" name="Grafik 749"/>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742" name="Gruppieren 741"/>
                  <p:cNvGrpSpPr/>
                  <p:nvPr/>
                </p:nvGrpSpPr>
                <p:grpSpPr>
                  <a:xfrm>
                    <a:off x="5760175" y="4669446"/>
                    <a:ext cx="1741185" cy="409145"/>
                    <a:chOff x="4860568" y="5119249"/>
                    <a:chExt cx="1741185" cy="409145"/>
                  </a:xfrm>
                </p:grpSpPr>
                <p:pic>
                  <p:nvPicPr>
                    <p:cNvPr id="743" name="Grafik 742"/>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744" name="Grafik 743"/>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745" name="Grafik 744"/>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746" name="Grafik 745"/>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nvGrpSpPr>
              <p:cNvPr id="716" name="Gruppieren 715"/>
              <p:cNvGrpSpPr/>
              <p:nvPr/>
            </p:nvGrpSpPr>
            <p:grpSpPr>
              <a:xfrm>
                <a:off x="5753387" y="3865430"/>
                <a:ext cx="5518776" cy="339230"/>
                <a:chOff x="2173591" y="4207803"/>
                <a:chExt cx="7113656" cy="437264"/>
              </a:xfrm>
            </p:grpSpPr>
            <p:grpSp>
              <p:nvGrpSpPr>
                <p:cNvPr id="717" name="Gruppieren 716"/>
                <p:cNvGrpSpPr/>
                <p:nvPr/>
              </p:nvGrpSpPr>
              <p:grpSpPr>
                <a:xfrm>
                  <a:off x="2173591" y="4207803"/>
                  <a:ext cx="3535954" cy="419505"/>
                  <a:chOff x="3965406" y="4659086"/>
                  <a:chExt cx="3535954" cy="419505"/>
                </a:xfrm>
              </p:grpSpPr>
              <p:grpSp>
                <p:nvGrpSpPr>
                  <p:cNvPr id="729" name="Gruppieren 728"/>
                  <p:cNvGrpSpPr/>
                  <p:nvPr/>
                </p:nvGrpSpPr>
                <p:grpSpPr>
                  <a:xfrm>
                    <a:off x="3965406" y="4659086"/>
                    <a:ext cx="1741185" cy="409145"/>
                    <a:chOff x="4860568" y="5119249"/>
                    <a:chExt cx="1741185" cy="409145"/>
                  </a:xfrm>
                </p:grpSpPr>
                <p:pic>
                  <p:nvPicPr>
                    <p:cNvPr id="735" name="Grafik 734"/>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736" name="Grafik 735"/>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737" name="Grafik 736"/>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738" name="Grafik 737"/>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730" name="Gruppieren 729"/>
                  <p:cNvGrpSpPr/>
                  <p:nvPr/>
                </p:nvGrpSpPr>
                <p:grpSpPr>
                  <a:xfrm>
                    <a:off x="5760175" y="4669446"/>
                    <a:ext cx="1741185" cy="409145"/>
                    <a:chOff x="4860568" y="5119249"/>
                    <a:chExt cx="1741185" cy="409145"/>
                  </a:xfrm>
                </p:grpSpPr>
                <p:pic>
                  <p:nvPicPr>
                    <p:cNvPr id="731" name="Grafik 730"/>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732" name="Grafik 731"/>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733" name="Grafik 732"/>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734" name="Grafik 733"/>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nvGrpSpPr>
                <p:cNvPr id="718" name="Gruppieren 717"/>
                <p:cNvGrpSpPr/>
                <p:nvPr/>
              </p:nvGrpSpPr>
              <p:grpSpPr>
                <a:xfrm>
                  <a:off x="5751293" y="4225562"/>
                  <a:ext cx="3535954" cy="419505"/>
                  <a:chOff x="3965406" y="4659086"/>
                  <a:chExt cx="3535954" cy="419505"/>
                </a:xfrm>
              </p:grpSpPr>
              <p:grpSp>
                <p:nvGrpSpPr>
                  <p:cNvPr id="719" name="Gruppieren 718"/>
                  <p:cNvGrpSpPr/>
                  <p:nvPr/>
                </p:nvGrpSpPr>
                <p:grpSpPr>
                  <a:xfrm>
                    <a:off x="3965406" y="4659086"/>
                    <a:ext cx="1741185" cy="409145"/>
                    <a:chOff x="4860568" y="5119249"/>
                    <a:chExt cx="1741185" cy="409145"/>
                  </a:xfrm>
                </p:grpSpPr>
                <p:pic>
                  <p:nvPicPr>
                    <p:cNvPr id="725" name="Grafik 724"/>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726" name="Grafik 725"/>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727" name="Grafik 726"/>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728" name="Grafik 727"/>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nvGrpSpPr>
                  <p:cNvPr id="720" name="Gruppieren 719"/>
                  <p:cNvGrpSpPr/>
                  <p:nvPr/>
                </p:nvGrpSpPr>
                <p:grpSpPr>
                  <a:xfrm>
                    <a:off x="5760175" y="4669446"/>
                    <a:ext cx="1741185" cy="409145"/>
                    <a:chOff x="4860568" y="5119249"/>
                    <a:chExt cx="1741185" cy="409145"/>
                  </a:xfrm>
                </p:grpSpPr>
                <p:pic>
                  <p:nvPicPr>
                    <p:cNvPr id="721" name="Grafik 720"/>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6213498" y="5127099"/>
                      <a:ext cx="388255" cy="401295"/>
                    </a:xfrm>
                    <a:prstGeom prst="rect">
                      <a:avLst/>
                    </a:prstGeom>
                  </p:spPr>
                </p:pic>
                <p:pic>
                  <p:nvPicPr>
                    <p:cNvPr id="722" name="Grafik 721"/>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767379" y="5119249"/>
                      <a:ext cx="388255" cy="401295"/>
                    </a:xfrm>
                    <a:prstGeom prst="rect">
                      <a:avLst/>
                    </a:prstGeom>
                  </p:spPr>
                </p:pic>
                <p:pic>
                  <p:nvPicPr>
                    <p:cNvPr id="723" name="Grafik 722"/>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5316626" y="5119250"/>
                      <a:ext cx="388255" cy="401295"/>
                    </a:xfrm>
                    <a:prstGeom prst="rect">
                      <a:avLst/>
                    </a:prstGeom>
                  </p:spPr>
                </p:pic>
                <p:pic>
                  <p:nvPicPr>
                    <p:cNvPr id="724" name="Grafik 723"/>
                    <p:cNvPicPr>
                      <a:picLocks noChangeAspect="1"/>
                    </p:cNvPicPr>
                    <p:nvPr/>
                  </p:nvPicPr>
                  <p:blipFill rotWithShape="1">
                    <a:blip r:embed="rId10" cstate="print">
                      <a:extLst>
                        <a:ext uri="{28A0092B-C50C-407E-A947-70E740481C1C}">
                          <a14:useLocalDpi xmlns:a14="http://schemas.microsoft.com/office/drawing/2010/main" val="0"/>
                        </a:ext>
                      </a:extLst>
                    </a:blip>
                    <a:srcRect t="23770"/>
                    <a:stretch/>
                  </p:blipFill>
                  <p:spPr>
                    <a:xfrm>
                      <a:off x="4860568" y="5119250"/>
                      <a:ext cx="388255" cy="401295"/>
                    </a:xfrm>
                    <a:prstGeom prst="rect">
                      <a:avLst/>
                    </a:prstGeom>
                  </p:spPr>
                </p:pic>
              </p:grpSp>
            </p:grpSp>
          </p:grpSp>
        </p:grpSp>
      </p:grpSp>
      <p:sp>
        <p:nvSpPr>
          <p:cNvPr id="807" name="Textfeld 806"/>
          <p:cNvSpPr txBox="1"/>
          <p:nvPr/>
        </p:nvSpPr>
        <p:spPr>
          <a:xfrm>
            <a:off x="4856040" y="767216"/>
            <a:ext cx="1668764" cy="3262432"/>
          </a:xfrm>
          <a:prstGeom prst="rect">
            <a:avLst/>
          </a:prstGeom>
          <a:noFill/>
        </p:spPr>
        <p:txBody>
          <a:bodyPr wrap="square" rtlCol="0">
            <a:spAutoFit/>
          </a:bodyPr>
          <a:lstStyle/>
          <a:p>
            <a:pPr algn="ctr"/>
            <a:r>
              <a:rPr lang="de-DE" sz="2400" b="1" u="sng" dirty="0" smtClean="0">
                <a:solidFill>
                  <a:srgbClr val="FF0000"/>
                </a:solidFill>
                <a:effectLst>
                  <a:outerShdw blurRad="38100" dist="38100" dir="2700000" algn="tl">
                    <a:srgbClr val="000000">
                      <a:alpha val="43137"/>
                    </a:srgbClr>
                  </a:outerShdw>
                </a:effectLst>
                <a:latin typeface="Arial" charset="0"/>
              </a:rPr>
              <a:t>524288</a:t>
            </a:r>
          </a:p>
          <a:p>
            <a:pPr algn="ctr"/>
            <a:r>
              <a:rPr lang="de-DE" sz="1600" dirty="0" smtClean="0">
                <a:solidFill>
                  <a:srgbClr val="FF0000"/>
                </a:solidFill>
                <a:latin typeface="Arial" charset="0"/>
              </a:rPr>
              <a:t>262144</a:t>
            </a:r>
          </a:p>
          <a:p>
            <a:pPr algn="ctr"/>
            <a:r>
              <a:rPr lang="de-DE" sz="1600" dirty="0" smtClean="0">
                <a:solidFill>
                  <a:srgbClr val="FF0000"/>
                </a:solidFill>
                <a:latin typeface="Arial" charset="0"/>
              </a:rPr>
              <a:t>131072</a:t>
            </a:r>
          </a:p>
          <a:p>
            <a:pPr algn="ctr"/>
            <a:r>
              <a:rPr lang="de-DE" sz="1600" dirty="0" smtClean="0">
                <a:solidFill>
                  <a:srgbClr val="FF0000"/>
                </a:solidFill>
                <a:latin typeface="Arial" charset="0"/>
              </a:rPr>
              <a:t>65536</a:t>
            </a:r>
          </a:p>
          <a:p>
            <a:pPr algn="ctr"/>
            <a:r>
              <a:rPr lang="de-DE" sz="1600" dirty="0" smtClean="0">
                <a:solidFill>
                  <a:srgbClr val="FF0000"/>
                </a:solidFill>
                <a:latin typeface="Arial" charset="0"/>
              </a:rPr>
              <a:t>32768</a:t>
            </a:r>
          </a:p>
          <a:p>
            <a:pPr algn="ctr"/>
            <a:r>
              <a:rPr lang="de-DE" sz="1600" dirty="0" smtClean="0">
                <a:solidFill>
                  <a:srgbClr val="FF0000"/>
                </a:solidFill>
                <a:latin typeface="Arial" charset="0"/>
              </a:rPr>
              <a:t>16384</a:t>
            </a:r>
          </a:p>
          <a:p>
            <a:pPr algn="ctr"/>
            <a:r>
              <a:rPr lang="de-DE" sz="1600" dirty="0" smtClean="0">
                <a:solidFill>
                  <a:srgbClr val="FF0000"/>
                </a:solidFill>
                <a:latin typeface="Arial" charset="0"/>
              </a:rPr>
              <a:t>8192</a:t>
            </a:r>
          </a:p>
          <a:p>
            <a:pPr algn="ctr"/>
            <a:r>
              <a:rPr lang="de-DE" sz="1600" dirty="0" smtClean="0">
                <a:solidFill>
                  <a:srgbClr val="FF0000"/>
                </a:solidFill>
                <a:latin typeface="Arial" charset="0"/>
              </a:rPr>
              <a:t>4096</a:t>
            </a:r>
          </a:p>
          <a:p>
            <a:pPr algn="ctr"/>
            <a:r>
              <a:rPr lang="de-DE" sz="1600" dirty="0" smtClean="0">
                <a:solidFill>
                  <a:srgbClr val="FF0000"/>
                </a:solidFill>
                <a:latin typeface="Arial" charset="0"/>
              </a:rPr>
              <a:t>2048</a:t>
            </a:r>
          </a:p>
          <a:p>
            <a:pPr algn="ctr"/>
            <a:r>
              <a:rPr lang="de-DE" sz="1600" dirty="0" smtClean="0">
                <a:solidFill>
                  <a:srgbClr val="FF0000"/>
                </a:solidFill>
                <a:latin typeface="Arial" charset="0"/>
              </a:rPr>
              <a:t>1024</a:t>
            </a:r>
          </a:p>
          <a:p>
            <a:pPr algn="ctr"/>
            <a:r>
              <a:rPr lang="de-DE" sz="2400" b="1" u="sng" dirty="0" smtClean="0">
                <a:solidFill>
                  <a:srgbClr val="FF0000"/>
                </a:solidFill>
                <a:effectLst>
                  <a:outerShdw blurRad="38100" dist="38100" dir="2700000" algn="tl">
                    <a:srgbClr val="000000">
                      <a:alpha val="43137"/>
                    </a:srgbClr>
                  </a:outerShdw>
                </a:effectLst>
                <a:latin typeface="Arial" charset="0"/>
              </a:rPr>
              <a:t>512</a:t>
            </a:r>
          </a:p>
          <a:p>
            <a:pPr algn="ctr"/>
            <a:r>
              <a:rPr lang="de-DE" sz="1600" dirty="0" smtClean="0">
                <a:solidFill>
                  <a:srgbClr val="FF0000"/>
                </a:solidFill>
                <a:latin typeface="Arial" charset="0"/>
              </a:rPr>
              <a:t>256</a:t>
            </a:r>
            <a:endParaRPr lang="de-DE" sz="1600" dirty="0">
              <a:solidFill>
                <a:srgbClr val="FF0000"/>
              </a:solidFill>
              <a:latin typeface="Arial" charset="0"/>
            </a:endParaRPr>
          </a:p>
        </p:txBody>
      </p:sp>
      <p:sp>
        <p:nvSpPr>
          <p:cNvPr id="808" name="Textfeld 807"/>
          <p:cNvSpPr txBox="1"/>
          <p:nvPr/>
        </p:nvSpPr>
        <p:spPr>
          <a:xfrm>
            <a:off x="6584519" y="1397082"/>
            <a:ext cx="4849600" cy="1077218"/>
          </a:xfrm>
          <a:prstGeom prst="rect">
            <a:avLst/>
          </a:prstGeom>
          <a:noFill/>
        </p:spPr>
        <p:txBody>
          <a:bodyPr wrap="square" rtlCol="0">
            <a:spAutoFit/>
          </a:bodyPr>
          <a:lstStyle/>
          <a:p>
            <a:r>
              <a:rPr lang="de-DE" sz="3200" i="1" dirty="0" smtClean="0">
                <a:solidFill>
                  <a:srgbClr val="333399"/>
                </a:solidFill>
                <a:effectLst>
                  <a:outerShdw blurRad="38100" dist="38100" dir="2700000" algn="tl">
                    <a:srgbClr val="C0C0C0"/>
                  </a:outerShdw>
                </a:effectLst>
                <a:latin typeface="Arial"/>
              </a:rPr>
              <a:t>20 </a:t>
            </a:r>
            <a:r>
              <a:rPr lang="de-DE" sz="3200" i="1" dirty="0">
                <a:solidFill>
                  <a:srgbClr val="333399"/>
                </a:solidFill>
                <a:effectLst>
                  <a:outerShdw blurRad="38100" dist="38100" dir="2700000" algn="tl">
                    <a:srgbClr val="C0C0C0"/>
                  </a:outerShdw>
                </a:effectLst>
                <a:latin typeface="Arial"/>
              </a:rPr>
              <a:t>mal </a:t>
            </a:r>
            <a:r>
              <a:rPr lang="de-DE" sz="3200" b="1" i="1" u="sng" dirty="0" smtClean="0">
                <a:solidFill>
                  <a:srgbClr val="333399"/>
                </a:solidFill>
                <a:effectLst>
                  <a:outerShdw blurRad="38100" dist="38100" dir="2700000" algn="tl">
                    <a:srgbClr val="C0C0C0"/>
                  </a:outerShdw>
                </a:effectLst>
                <a:latin typeface="Arial"/>
              </a:rPr>
              <a:t>nur</a:t>
            </a:r>
            <a:r>
              <a:rPr lang="de-DE" sz="3200" i="1" dirty="0" smtClean="0">
                <a:solidFill>
                  <a:srgbClr val="333399"/>
                </a:solidFill>
                <a:effectLst>
                  <a:outerShdw blurRad="38100" dist="38100" dir="2700000" algn="tl">
                    <a:srgbClr val="C0C0C0"/>
                  </a:outerShdw>
                </a:effectLst>
                <a:latin typeface="Arial"/>
              </a:rPr>
              <a:t> mit 2 geteilt…</a:t>
            </a:r>
          </a:p>
          <a:p>
            <a:r>
              <a:rPr lang="de-DE" sz="3200" i="1" dirty="0">
                <a:solidFill>
                  <a:srgbClr val="333399"/>
                </a:solidFill>
                <a:effectLst>
                  <a:outerShdw blurRad="38100" dist="38100" dir="2700000" algn="tl">
                    <a:srgbClr val="C0C0C0"/>
                  </a:outerShdw>
                </a:effectLst>
                <a:latin typeface="Arial"/>
              </a:rPr>
              <a:t>= </a:t>
            </a:r>
            <a:r>
              <a:rPr lang="de-DE" sz="3200" b="1" i="1" dirty="0" smtClean="0">
                <a:solidFill>
                  <a:srgbClr val="FF0000"/>
                </a:solidFill>
                <a:effectLst>
                  <a:outerShdw blurRad="38100" dist="38100" dir="2700000" algn="tl">
                    <a:srgbClr val="C0C0C0"/>
                  </a:outerShdw>
                </a:effectLst>
                <a:latin typeface="Arial"/>
              </a:rPr>
              <a:t>1.048.575 </a:t>
            </a:r>
            <a:r>
              <a:rPr lang="de-DE" sz="3200" i="1" dirty="0" smtClean="0">
                <a:solidFill>
                  <a:srgbClr val="333399"/>
                </a:solidFill>
                <a:effectLst>
                  <a:outerShdw blurRad="38100" dist="38100" dir="2700000" algn="tl">
                    <a:srgbClr val="C0C0C0"/>
                  </a:outerShdw>
                </a:effectLst>
                <a:latin typeface="Arial"/>
              </a:rPr>
              <a:t>Kopien</a:t>
            </a:r>
            <a:endParaRPr lang="de-DE" sz="3200" i="1" dirty="0">
              <a:solidFill>
                <a:srgbClr val="333399"/>
              </a:solidFill>
              <a:effectLst>
                <a:outerShdw blurRad="38100" dist="38100" dir="2700000" algn="tl">
                  <a:srgbClr val="C0C0C0"/>
                </a:outerShdw>
              </a:effectLst>
              <a:latin typeface="Arial"/>
            </a:endParaRPr>
          </a:p>
        </p:txBody>
      </p:sp>
      <p:pic>
        <p:nvPicPr>
          <p:cNvPr id="809" name="Grafik 80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8478" y="274995"/>
            <a:ext cx="3182256" cy="3605263"/>
          </a:xfrm>
          <a:prstGeom prst="rect">
            <a:avLst/>
          </a:prstGeom>
        </p:spPr>
      </p:pic>
    </p:spTree>
    <p:extLst>
      <p:ext uri="{BB962C8B-B14F-4D97-AF65-F5344CB8AC3E}">
        <p14:creationId xmlns:p14="http://schemas.microsoft.com/office/powerpoint/2010/main" val="349971619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
        <p:nvSpPr>
          <p:cNvPr id="8" name="Rectangle 1"/>
          <p:cNvSpPr txBox="1">
            <a:spLocks noChangeArrowheads="1"/>
          </p:cNvSpPr>
          <p:nvPr/>
        </p:nvSpPr>
        <p:spPr bwMode="auto">
          <a:xfrm>
            <a:off x="554038" y="42863"/>
            <a:ext cx="10367962" cy="1063625"/>
          </a:xfrm>
          <a:prstGeom prst="rect">
            <a:avLst/>
          </a:prstGeom>
          <a:noFill/>
          <a:ln w="9525">
            <a:noFill/>
            <a:round/>
            <a:headEnd/>
            <a:tailEnd/>
          </a:ln>
        </p:spPr>
        <p:txBody>
          <a:bodyPr lIns="106908" tIns="53634" rIns="106908" bIns="53634" anchor="ctr"/>
          <a:lstStyle>
            <a:lvl1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effectLst>
                  <a:outerShdw blurRad="38100" dist="38100" dir="2700000" algn="tl">
                    <a:srgbClr val="C0C0C0"/>
                  </a:outerShdw>
                </a:effectLst>
                <a:latin typeface="+mj-lt"/>
                <a:ea typeface="Arial Unicode MS" pitchFamily="34" charset="-128"/>
                <a:cs typeface="Arial Unicode MS" pitchFamily="34" charset="-128"/>
              </a:defRPr>
            </a:lvl1pPr>
            <a:lvl2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2pPr>
            <a:lvl3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3pPr>
            <a:lvl4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4pPr>
            <a:lvl5pPr algn="ctr" defTabSz="449263" rtl="0" eaLnBrk="0" fontAlgn="base" hangingPunct="0">
              <a:spcBef>
                <a:spcPct val="0"/>
              </a:spcBef>
              <a:spcAft>
                <a:spcPct val="0"/>
              </a:spcAft>
              <a:buClr>
                <a:srgbClr val="000000"/>
              </a:buClr>
              <a:buSzPct val="100000"/>
              <a:buFont typeface="Arial Unicode MS" pitchFamily="34" charset="-128"/>
              <a:defRPr sz="2800">
                <a:solidFill>
                  <a:srgbClr val="333399"/>
                </a:solidFill>
                <a:latin typeface="Arial" charset="0"/>
                <a:ea typeface="Arial Unicode MS" pitchFamily="34" charset="-128"/>
                <a:cs typeface="Arial Unicode MS" pitchFamily="34" charset="-128"/>
              </a:defRPr>
            </a:lvl5pPr>
            <a:lvl6pPr marL="25146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6pPr>
            <a:lvl7pPr marL="29718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7pPr>
            <a:lvl8pPr marL="34290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8pPr>
            <a:lvl9pPr marL="3886200" indent="-228600" algn="ctr" defTabSz="449263" rtl="0" fontAlgn="base">
              <a:spcBef>
                <a:spcPct val="0"/>
              </a:spcBef>
              <a:spcAft>
                <a:spcPct val="0"/>
              </a:spcAft>
              <a:buClr>
                <a:srgbClr val="000000"/>
              </a:buClr>
              <a:buSzPct val="100000"/>
              <a:buFont typeface="Times New Roman" pitchFamily="18" charset="0"/>
              <a:defRPr sz="2800">
                <a:solidFill>
                  <a:srgbClr val="333399"/>
                </a:solidFill>
                <a:latin typeface="Arial" charset="0"/>
                <a:cs typeface="Times New Roman" pitchFamily="18" charset="0"/>
              </a:defRPr>
            </a:lvl9p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r>
              <a:rPr lang="de-DE" kern="0" smtClean="0">
                <a:effectLst>
                  <a:outerShdw blurRad="38100" dist="38100" dir="2700000" algn="tl">
                    <a:srgbClr val="000000">
                      <a:alpha val="43137"/>
                    </a:srgbClr>
                  </a:outerShdw>
                </a:effectLst>
              </a:rPr>
              <a:t>Einmal im Netz – für IMMER im Netz! Das virtuelle Tatoo</a:t>
            </a:r>
            <a:endParaRPr lang="de-DE" kern="0" dirty="0" smtClean="0">
              <a:effectLst>
                <a:outerShdw blurRad="38100" dist="38100" dir="2700000" algn="tl">
                  <a:srgbClr val="000000">
                    <a:alpha val="43137"/>
                  </a:srgbClr>
                </a:outerShdw>
              </a:effectLst>
            </a:endParaRPr>
          </a:p>
        </p:txBody>
      </p:sp>
      <p:pic>
        <p:nvPicPr>
          <p:cNvPr id="10" name="Picture 11"/>
          <p:cNvPicPr>
            <a:picLocks noChangeAspect="1" noChangeArrowheads="1"/>
          </p:cNvPicPr>
          <p:nvPr/>
        </p:nvPicPr>
        <p:blipFill>
          <a:blip r:embed="rId5">
            <a:extLst>
              <a:ext uri="{28A0092B-C50C-407E-A947-70E740481C1C}">
                <a14:useLocalDpi xmlns:a14="http://schemas.microsoft.com/office/drawing/2010/main" val="0"/>
              </a:ext>
            </a:extLst>
          </a:blip>
          <a:srcRect t="9975"/>
          <a:stretch>
            <a:fillRect/>
          </a:stretch>
        </p:blipFill>
        <p:spPr bwMode="auto">
          <a:xfrm>
            <a:off x="3825875" y="1638300"/>
            <a:ext cx="3916363"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03200" algn="ctr">
                <a:solidFill>
                  <a:srgbClr val="000000"/>
                </a:solidFill>
                <a:miter lim="800000"/>
                <a:headEnd/>
                <a:tailEnd/>
              </a14:hiddenLine>
            </a:ext>
          </a:extLst>
        </p:spPr>
      </p:pic>
      <p:pic>
        <p:nvPicPr>
          <p:cNvPr id="11" name="Think_before_you_post_klicksafe.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3141663" y="1846263"/>
            <a:ext cx="54864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uppieren 12"/>
          <p:cNvGrpSpPr>
            <a:grpSpLocks/>
          </p:cNvGrpSpPr>
          <p:nvPr/>
        </p:nvGrpSpPr>
        <p:grpSpPr bwMode="auto">
          <a:xfrm>
            <a:off x="687388" y="977900"/>
            <a:ext cx="10536237" cy="6053138"/>
            <a:chOff x="494914" y="977447"/>
            <a:chExt cx="10536064" cy="6053152"/>
          </a:xfrm>
        </p:grpSpPr>
        <p:pic>
          <p:nvPicPr>
            <p:cNvPr id="15371" name="Picture 3"/>
            <p:cNvPicPr>
              <a:picLocks noChangeAspect="1" noChangeArrowheads="1"/>
            </p:cNvPicPr>
            <p:nvPr/>
          </p:nvPicPr>
          <p:blipFill>
            <a:blip r:embed="rId7">
              <a:extLst>
                <a:ext uri="{28A0092B-C50C-407E-A947-70E740481C1C}">
                  <a14:useLocalDpi xmlns:a14="http://schemas.microsoft.com/office/drawing/2010/main" val="0"/>
                </a:ext>
              </a:extLst>
            </a:blip>
            <a:srcRect t="11774"/>
            <a:stretch>
              <a:fillRect/>
            </a:stretch>
          </p:blipFill>
          <p:spPr bwMode="auto">
            <a:xfrm>
              <a:off x="494914" y="977447"/>
              <a:ext cx="10304463" cy="5159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372" name="Gruppieren 14"/>
            <p:cNvGrpSpPr>
              <a:grpSpLocks/>
            </p:cNvGrpSpPr>
            <p:nvPr/>
          </p:nvGrpSpPr>
          <p:grpSpPr bwMode="auto">
            <a:xfrm>
              <a:off x="644151" y="5850717"/>
              <a:ext cx="10386827" cy="1179882"/>
              <a:chOff x="633270" y="3553483"/>
              <a:chExt cx="10386827" cy="1179882"/>
            </a:xfrm>
          </p:grpSpPr>
          <p:pic>
            <p:nvPicPr>
              <p:cNvPr id="1537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270" y="3553483"/>
                <a:ext cx="10386827" cy="1179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74" name="Abgerundetes Rechteck 5"/>
              <p:cNvSpPr>
                <a:spLocks noChangeArrowheads="1"/>
              </p:cNvSpPr>
              <p:nvPr/>
            </p:nvSpPr>
            <p:spPr bwMode="auto">
              <a:xfrm>
                <a:off x="8766611" y="3600781"/>
                <a:ext cx="2032766" cy="971222"/>
              </a:xfrm>
              <a:prstGeom prst="roundRect">
                <a:avLst>
                  <a:gd name="adj" fmla="val 16667"/>
                </a:avLst>
              </a:prstGeom>
              <a:noFill/>
              <a:ln w="412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36000" rIns="36000"/>
              <a:lstStyle/>
              <a:p>
                <a:pPr algn="ctr" eaLnBrk="0" hangingPunct="0">
                  <a:buClr>
                    <a:srgbClr val="000000"/>
                  </a:buClr>
                  <a:buSzPct val="100000"/>
                  <a:buFont typeface="Times New Roman" panose="02020603050405020304" pitchFamily="18" charset="0"/>
                  <a:buNone/>
                </a:pPr>
                <a:endParaRPr lang="de-DE" altLang="de-DE">
                  <a:solidFill>
                    <a:srgbClr val="FF0000"/>
                  </a:solidFill>
                </a:endParaRPr>
              </a:p>
            </p:txBody>
          </p:sp>
        </p:grpSp>
      </p:grpSp>
      <p:pic>
        <p:nvPicPr>
          <p:cNvPr id="18" name="Grafik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111500" y="1017588"/>
            <a:ext cx="5730875"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uppieren 18"/>
          <p:cNvGrpSpPr>
            <a:grpSpLocks/>
          </p:cNvGrpSpPr>
          <p:nvPr/>
        </p:nvGrpSpPr>
        <p:grpSpPr bwMode="auto">
          <a:xfrm>
            <a:off x="1990725" y="0"/>
            <a:ext cx="7542213" cy="8266113"/>
            <a:chOff x="1990725" y="0"/>
            <a:chExt cx="7542213" cy="8266113"/>
          </a:xfrm>
        </p:grpSpPr>
        <p:pic>
          <p:nvPicPr>
            <p:cNvPr id="15369"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90725" y="0"/>
              <a:ext cx="7542213" cy="826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70" name="Rechteck 20"/>
            <p:cNvSpPr>
              <a:spLocks noChangeArrowheads="1"/>
            </p:cNvSpPr>
            <p:nvPr/>
          </p:nvSpPr>
          <p:spPr bwMode="auto">
            <a:xfrm>
              <a:off x="3111692" y="977447"/>
              <a:ext cx="2650139" cy="283794"/>
            </a:xfrm>
            <a:prstGeom prst="rect">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buClr>
                  <a:srgbClr val="000000"/>
                </a:buClr>
                <a:buSzPct val="100000"/>
                <a:buFont typeface="Times New Roman" panose="02020603050405020304" pitchFamily="18" charset="0"/>
                <a:buNone/>
              </a:pPr>
              <a:endParaRPr lang="de-DE" altLang="de-DE"/>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mediacall" presetSubtype="0" fill="hold" nodeType="withEffect">
                                  <p:stCondLst>
                                    <p:cond delay="0"/>
                                  </p:stCondLst>
                                  <p:childTnLst>
                                    <p:cmd type="call" cmd="playFrom(0.0)">
                                      <p:cBhvr>
                                        <p:cTn id="16" dur="21220" fill="hold"/>
                                        <p:tgtEl>
                                          <p:spTgt spid="11"/>
                                        </p:tgtEl>
                                      </p:cBhvr>
                                    </p:cmd>
                                  </p:childTnLst>
                                </p:cTn>
                              </p:par>
                            </p:childTnLst>
                          </p:cTn>
                        </p:par>
                        <p:par>
                          <p:cTn id="17" fill="hold" nodeType="afterGroup">
                            <p:stCondLst>
                              <p:cond delay="21220"/>
                            </p:stCondLst>
                            <p:childTnLst>
                              <p:par>
                                <p:cTn id="18" presetID="1"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2" presetClass="mediacall" presetSubtype="0" fill="hold" nodeType="clickEffect">
                                  <p:stCondLst>
                                    <p:cond delay="0"/>
                                  </p:stCondLst>
                                  <p:childTnLst>
                                    <p:cmd type="call" cmd="togglePause">
                                      <p:cBhvr>
                                        <p:cTn id="28" dur="1" fill="hold"/>
                                        <p:tgtEl>
                                          <p:spTgt spid="11"/>
                                        </p:tgtEl>
                                      </p:cBhvr>
                                    </p:cmd>
                                  </p:childTnLst>
                                </p:cTn>
                              </p:par>
                            </p:childTnLst>
                          </p:cTn>
                        </p:par>
                      </p:childTnLst>
                    </p:cTn>
                  </p:par>
                </p:childTnLst>
              </p:cTn>
              <p:nextCondLst>
                <p:cond evt="onClick" delay="0">
                  <p:tgtEl>
                    <p:spTgt spid="11"/>
                  </p:tgtEl>
                </p:cond>
              </p:nextCondLst>
            </p:seq>
            <p:video fullScrn="1">
              <p:cMediaNode showWhenStopped="0">
                <p:cTn id="29"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
          <p:cNvSpPr>
            <a:spLocks noGrp="1" noChangeArrowheads="1"/>
          </p:cNvSpPr>
          <p:nvPr>
            <p:ph type="title"/>
          </p:nvPr>
        </p:nvSpPr>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r>
              <a:rPr lang="de-DE" dirty="0" smtClean="0">
                <a:effectLst>
                  <a:outerShdw blurRad="38100" dist="38100" dir="2700000" algn="tl">
                    <a:srgbClr val="000000">
                      <a:alpha val="43137"/>
                    </a:srgbClr>
                  </a:outerShdw>
                </a:effectLst>
              </a:rPr>
              <a:t>Bildschirmsperre?</a:t>
            </a:r>
          </a:p>
        </p:txBody>
      </p:sp>
      <p:sp>
        <p:nvSpPr>
          <p:cNvPr id="22" name="Ellipse 21"/>
          <p:cNvSpPr>
            <a:spLocks noChangeArrowheads="1"/>
          </p:cNvSpPr>
          <p:nvPr/>
        </p:nvSpPr>
        <p:spPr bwMode="auto">
          <a:xfrm>
            <a:off x="3303722" y="1401326"/>
            <a:ext cx="5020881" cy="5020881"/>
          </a:xfrm>
          <a:prstGeom prst="ellipse">
            <a:avLst/>
          </a:prstGeom>
          <a:solidFill>
            <a:schemeClr val="bg1"/>
          </a:solidFill>
          <a:ln w="381000" algn="ctr">
            <a:solidFill>
              <a:srgbClr val="FF0000"/>
            </a:solidFill>
            <a:round/>
            <a:headEnd/>
            <a:tailEnd/>
          </a:ln>
        </p:spPr>
        <p:txBody>
          <a:bodyPr/>
          <a:lstStyle/>
          <a:p>
            <a:pPr algn="ctr" eaLnBrk="0" hangingPunct="0">
              <a:buClr>
                <a:srgbClr val="000000"/>
              </a:buClr>
              <a:buSzPct val="100000"/>
              <a:buFont typeface="Times New Roman" pitchFamily="18" charset="0"/>
              <a:buNone/>
            </a:pPr>
            <a:r>
              <a:rPr lang="de-DE" sz="4000" dirty="0" smtClean="0">
                <a:solidFill>
                  <a:srgbClr val="FF0000"/>
                </a:solidFill>
              </a:rPr>
              <a:t>Smartphones mit </a:t>
            </a:r>
            <a:r>
              <a:rPr lang="de-DE" sz="4000" b="1" dirty="0" smtClean="0">
                <a:solidFill>
                  <a:srgbClr val="FF0000"/>
                </a:solidFill>
              </a:rPr>
              <a:t>PIN/Passwort</a:t>
            </a:r>
          </a:p>
          <a:p>
            <a:pPr algn="ctr" eaLnBrk="0" hangingPunct="0">
              <a:buClr>
                <a:srgbClr val="000000"/>
              </a:buClr>
              <a:buSzPct val="100000"/>
              <a:buFont typeface="Times New Roman" pitchFamily="18" charset="0"/>
              <a:buNone/>
            </a:pPr>
            <a:r>
              <a:rPr lang="de-DE" sz="4000" dirty="0" smtClean="0">
                <a:solidFill>
                  <a:srgbClr val="FF0000"/>
                </a:solidFill>
              </a:rPr>
              <a:t>vor fremdem</a:t>
            </a:r>
          </a:p>
          <a:p>
            <a:pPr algn="ctr" eaLnBrk="0" hangingPunct="0">
              <a:buClr>
                <a:srgbClr val="000000"/>
              </a:buClr>
              <a:buSzPct val="100000"/>
              <a:buFont typeface="Times New Roman" pitchFamily="18" charset="0"/>
              <a:buNone/>
            </a:pPr>
            <a:r>
              <a:rPr lang="de-DE" sz="4000" dirty="0" smtClean="0">
                <a:solidFill>
                  <a:srgbClr val="FF0000"/>
                </a:solidFill>
              </a:rPr>
              <a:t>Zugriff</a:t>
            </a:r>
          </a:p>
          <a:p>
            <a:pPr algn="ctr" eaLnBrk="0" hangingPunct="0">
              <a:buClr>
                <a:srgbClr val="000000"/>
              </a:buClr>
              <a:buSzPct val="100000"/>
              <a:buFont typeface="Times New Roman" pitchFamily="18" charset="0"/>
              <a:buNone/>
            </a:pPr>
            <a:r>
              <a:rPr lang="de-DE" sz="4000" dirty="0">
                <a:solidFill>
                  <a:srgbClr val="FF0000"/>
                </a:solidFill>
              </a:rPr>
              <a:t>s</a:t>
            </a:r>
            <a:r>
              <a:rPr lang="de-DE" sz="4000" dirty="0" smtClean="0">
                <a:solidFill>
                  <a:srgbClr val="FF0000"/>
                </a:solidFill>
              </a:rPr>
              <a:t>chützen!</a:t>
            </a:r>
            <a:endParaRPr lang="de-DE" sz="4000" dirty="0">
              <a:solidFill>
                <a:srgbClr val="FF0000"/>
              </a:solidFill>
            </a:endParaRPr>
          </a:p>
        </p:txBody>
      </p:sp>
      <p:pic>
        <p:nvPicPr>
          <p:cNvPr id="23"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53610" y="2174400"/>
            <a:ext cx="2576462" cy="33561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www.n-droid.de/wp-content/uploads/2013/02/bildschirmsperre3.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653871" y="1995055"/>
            <a:ext cx="2656487" cy="39069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p:cNvSpPr txBox="1">
            <a:spLocks noChangeArrowheads="1"/>
          </p:cNvSpPr>
          <p:nvPr/>
        </p:nvSpPr>
        <p:spPr bwMode="auto">
          <a:xfrm>
            <a:off x="387350" y="1163638"/>
            <a:ext cx="10768013" cy="5905902"/>
          </a:xfrm>
          <a:prstGeom prst="rect">
            <a:avLst/>
          </a:prstGeom>
          <a:noFill/>
          <a:ln w="9525">
            <a:noFill/>
            <a:round/>
            <a:headEnd/>
            <a:tailEnd/>
          </a:ln>
        </p:spPr>
        <p:txBody>
          <a:bodyPr lIns="106908" tIns="53634" rIns="106908" bIns="53634"/>
          <a:lstStyle/>
          <a:p>
            <a:pPr>
              <a:lnSpc>
                <a:spcPts val="4500"/>
              </a:lnSpc>
              <a:buClr>
                <a:srgbClr val="333399"/>
              </a:buClr>
              <a:buSzPct val="91000"/>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defRPr/>
            </a:pPr>
            <a:r>
              <a:rPr lang="de-DE" sz="2600" kern="0" dirty="0" smtClean="0">
                <a:solidFill>
                  <a:srgbClr val="333399"/>
                </a:solidFill>
                <a:latin typeface="Arial"/>
                <a:ea typeface="Arial Unicode MS"/>
              </a:rPr>
              <a:t>Selbsttest: Mein Passwort….</a:t>
            </a:r>
            <a:endParaRPr lang="de-DE" sz="2600" kern="0" dirty="0">
              <a:solidFill>
                <a:srgbClr val="333399"/>
              </a:solidFill>
              <a:latin typeface="Arial"/>
              <a:ea typeface="Arial Unicode MS"/>
            </a:endParaRPr>
          </a:p>
          <a:p>
            <a:pPr>
              <a:lnSpc>
                <a:spcPts val="4500"/>
              </a:lnSpc>
              <a:buClr>
                <a:srgbClr val="333399"/>
              </a:buClr>
              <a:buSzPct val="91000"/>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defRPr/>
            </a:pPr>
            <a:r>
              <a:rPr lang="de-DE" sz="2600" kern="0" dirty="0" smtClean="0">
                <a:solidFill>
                  <a:srgbClr val="333399"/>
                </a:solidFill>
                <a:latin typeface="Arial"/>
                <a:ea typeface="Arial Unicode MS"/>
              </a:rPr>
              <a:t>…kann man nicht erraten und steht in keinem Wörterbuch</a:t>
            </a:r>
            <a:endParaRPr lang="de-DE" sz="2600" kern="0" dirty="0">
              <a:solidFill>
                <a:srgbClr val="333399"/>
              </a:solidFill>
              <a:latin typeface="Arial"/>
              <a:ea typeface="Arial Unicode MS"/>
            </a:endParaRPr>
          </a:p>
          <a:p>
            <a:pPr>
              <a:lnSpc>
                <a:spcPts val="4500"/>
              </a:lnSpc>
              <a:buClr>
                <a:srgbClr val="333399"/>
              </a:buClr>
              <a:buSzPct val="91000"/>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defRPr/>
            </a:pPr>
            <a:r>
              <a:rPr lang="de-DE" sz="2600" kern="0" dirty="0" smtClean="0">
                <a:solidFill>
                  <a:srgbClr val="333399"/>
                </a:solidFill>
                <a:latin typeface="Arial"/>
                <a:ea typeface="Arial Unicode MS"/>
              </a:rPr>
              <a:t>…ist mindestens 10stellig</a:t>
            </a:r>
          </a:p>
          <a:p>
            <a:pPr>
              <a:lnSpc>
                <a:spcPts val="4500"/>
              </a:lnSpc>
              <a:buClr>
                <a:srgbClr val="333399"/>
              </a:buClr>
              <a:buSzPct val="91000"/>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defRPr/>
            </a:pPr>
            <a:r>
              <a:rPr lang="de-DE" sz="2600" kern="0" dirty="0" smtClean="0">
                <a:solidFill>
                  <a:srgbClr val="333399"/>
                </a:solidFill>
                <a:latin typeface="Arial"/>
                <a:ea typeface="Arial Unicode MS"/>
              </a:rPr>
              <a:t>…enthält Klein-</a:t>
            </a:r>
            <a:r>
              <a:rPr lang="de-DE" sz="2600" kern="0" dirty="0">
                <a:solidFill>
                  <a:srgbClr val="333399"/>
                </a:solidFill>
                <a:latin typeface="Arial"/>
                <a:ea typeface="Arial Unicode MS"/>
              </a:rPr>
              <a:t> </a:t>
            </a:r>
            <a:r>
              <a:rPr lang="de-DE" sz="2600" kern="0" dirty="0" smtClean="0">
                <a:solidFill>
                  <a:srgbClr val="333399"/>
                </a:solidFill>
                <a:latin typeface="Arial"/>
                <a:ea typeface="Arial Unicode MS"/>
              </a:rPr>
              <a:t>und Großbuchstaben &amp; Zahlen (evtl. Sonderzeichen)</a:t>
            </a:r>
          </a:p>
          <a:p>
            <a:pPr>
              <a:lnSpc>
                <a:spcPts val="4500"/>
              </a:lnSpc>
              <a:buClr>
                <a:srgbClr val="333399"/>
              </a:buClr>
              <a:buSzPct val="91000"/>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defRPr/>
            </a:pPr>
            <a:r>
              <a:rPr lang="de-DE" sz="2600" kern="0" dirty="0" smtClean="0">
                <a:solidFill>
                  <a:srgbClr val="333399"/>
                </a:solidFill>
                <a:latin typeface="Arial"/>
                <a:ea typeface="Arial Unicode MS"/>
              </a:rPr>
              <a:t>…kennen keine Freunde oder Geschwister</a:t>
            </a:r>
            <a:endParaRPr lang="de-DE" sz="2600" kern="0" dirty="0">
              <a:solidFill>
                <a:srgbClr val="333399"/>
              </a:solidFill>
              <a:latin typeface="Arial"/>
              <a:ea typeface="Arial Unicode MS"/>
            </a:endParaRPr>
          </a:p>
          <a:p>
            <a:pPr>
              <a:lnSpc>
                <a:spcPts val="4500"/>
              </a:lnSpc>
              <a:buClr>
                <a:srgbClr val="333399"/>
              </a:buClr>
              <a:buSzPct val="91000"/>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defRPr/>
            </a:pPr>
            <a:r>
              <a:rPr lang="de-DE" sz="2600" kern="0" dirty="0" smtClean="0">
                <a:solidFill>
                  <a:srgbClr val="333399"/>
                </a:solidFill>
                <a:latin typeface="Arial"/>
                <a:ea typeface="Arial Unicode MS"/>
              </a:rPr>
              <a:t>…lautet bei jeder Website anders</a:t>
            </a:r>
          </a:p>
          <a:p>
            <a:pPr>
              <a:lnSpc>
                <a:spcPts val="4500"/>
              </a:lnSpc>
              <a:buClr>
                <a:srgbClr val="333399"/>
              </a:buClr>
              <a:buSzPct val="91000"/>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defRPr/>
            </a:pPr>
            <a:r>
              <a:rPr lang="de-DE" sz="2600" kern="0" dirty="0" smtClean="0">
                <a:solidFill>
                  <a:srgbClr val="333399"/>
                </a:solidFill>
                <a:latin typeface="Arial"/>
                <a:ea typeface="Arial Unicode MS"/>
              </a:rPr>
              <a:t>…wechsle ich ab und zu</a:t>
            </a:r>
          </a:p>
          <a:p>
            <a:pPr marL="457200" indent="-457200">
              <a:lnSpc>
                <a:spcPts val="4500"/>
              </a:lnSpc>
              <a:buClr>
                <a:srgbClr val="333399"/>
              </a:buClr>
              <a:buSzPct val="91000"/>
              <a:buFont typeface="Wingdings" panose="05000000000000000000" pitchFamily="2" charset="2"/>
              <a:buChar char="Ø"/>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defRPr/>
            </a:pPr>
            <a:r>
              <a:rPr lang="de-DE" sz="2600" kern="0" dirty="0">
                <a:solidFill>
                  <a:srgbClr val="333399"/>
                </a:solidFill>
                <a:latin typeface="Arial" charset="0"/>
              </a:rPr>
              <a:t>Pseudoschlau: </a:t>
            </a:r>
            <a:r>
              <a:rPr lang="de-DE" sz="2600" kern="0" dirty="0" smtClean="0">
                <a:solidFill>
                  <a:srgbClr val="333399"/>
                </a:solidFill>
                <a:latin typeface="Arial" charset="0"/>
              </a:rPr>
              <a:t>123Johanna, Jonathan07</a:t>
            </a:r>
          </a:p>
          <a:p>
            <a:pPr marL="457200" indent="-457200">
              <a:lnSpc>
                <a:spcPts val="4500"/>
              </a:lnSpc>
              <a:buClr>
                <a:srgbClr val="333399"/>
              </a:buClr>
              <a:buSzPct val="91000"/>
              <a:buFont typeface="Wingdings" panose="05000000000000000000" pitchFamily="2" charset="2"/>
              <a:buChar char="Ø"/>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defRPr/>
            </a:pPr>
            <a:r>
              <a:rPr lang="de-DE" sz="2600" kern="0" dirty="0">
                <a:solidFill>
                  <a:srgbClr val="333399"/>
                </a:solidFill>
                <a:latin typeface="Arial" charset="0"/>
              </a:rPr>
              <a:t>Eselsbrücken, Merksätze: 8tungDieOlga</a:t>
            </a:r>
            <a:r>
              <a:rPr lang="de-DE" sz="2600" kern="0" dirty="0" smtClean="0">
                <a:solidFill>
                  <a:srgbClr val="333399"/>
                </a:solidFill>
                <a:latin typeface="Arial" charset="0"/>
              </a:rPr>
              <a:t>! MainzIstSaucool05</a:t>
            </a:r>
          </a:p>
        </p:txBody>
      </p:sp>
      <p:pic>
        <p:nvPicPr>
          <p:cNvPr id="17"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3950" y="1279525"/>
            <a:ext cx="8974138"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
          <p:cNvSpPr>
            <a:spLocks noGrp="1" noChangeArrowheads="1"/>
          </p:cNvSpPr>
          <p:nvPr>
            <p:ph type="title"/>
          </p:nvPr>
        </p:nvSpPr>
        <p:spPr>
          <a:xfrm>
            <a:off x="576263" y="0"/>
            <a:ext cx="10369550" cy="1004888"/>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r>
              <a:rPr lang="de-DE" dirty="0" smtClean="0">
                <a:effectLst>
                  <a:outerShdw blurRad="38100" dist="38100" dir="2700000" algn="tl">
                    <a:srgbClr val="000000">
                      <a:alpha val="43137"/>
                    </a:srgbClr>
                  </a:outerShdw>
                </a:effectLst>
              </a:rPr>
              <a:t>Was ist ein sicheres Passwort?</a:t>
            </a:r>
          </a:p>
        </p:txBody>
      </p:sp>
      <p:pic>
        <p:nvPicPr>
          <p:cNvPr id="19" name="Picture 4" descr="MCj0440454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48875" y="34925"/>
            <a:ext cx="1412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uppieren 6"/>
          <p:cNvGrpSpPr>
            <a:grpSpLocks/>
          </p:cNvGrpSpPr>
          <p:nvPr/>
        </p:nvGrpSpPr>
        <p:grpSpPr bwMode="auto">
          <a:xfrm>
            <a:off x="2192174" y="685800"/>
            <a:ext cx="8612351" cy="6149975"/>
            <a:chOff x="3441245" y="838200"/>
            <a:chExt cx="8613595" cy="6149975"/>
          </a:xfrm>
        </p:grpSpPr>
        <p:pic>
          <p:nvPicPr>
            <p:cNvPr id="21" name="Picture 5"/>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441245" y="838200"/>
              <a:ext cx="4646889"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feld 21"/>
            <p:cNvSpPr txBox="1"/>
            <p:nvPr/>
          </p:nvSpPr>
          <p:spPr>
            <a:xfrm>
              <a:off x="8523730" y="1984375"/>
              <a:ext cx="3531110" cy="1938992"/>
            </a:xfrm>
            <a:prstGeom prst="rect">
              <a:avLst/>
            </a:prstGeom>
            <a:noFill/>
          </p:spPr>
          <p:txBody>
            <a:bodyPr>
              <a:spAutoFit/>
            </a:bodyPr>
            <a:lstStyle/>
            <a:p>
              <a:pPr>
                <a:defRPr/>
              </a:pPr>
              <a:r>
                <a:rPr lang="de-DE" sz="2400" dirty="0" smtClean="0">
                  <a:solidFill>
                    <a:srgbClr val="FF0000"/>
                  </a:solidFill>
                  <a:latin typeface="Arial"/>
                  <a:cs typeface="JasmineUPC" pitchFamily="18" charset="-34"/>
                </a:rPr>
                <a:t>~jede/r </a:t>
              </a:r>
              <a:r>
                <a:rPr lang="de-DE" sz="2400" dirty="0">
                  <a:solidFill>
                    <a:srgbClr val="FF0000"/>
                  </a:solidFill>
                  <a:latin typeface="Arial"/>
                  <a:cs typeface="JasmineUPC" pitchFamily="18" charset="-34"/>
                </a:rPr>
                <a:t>100. benutzt 123456</a:t>
              </a:r>
            </a:p>
            <a:p>
              <a:pPr>
                <a:defRPr/>
              </a:pPr>
              <a:endParaRPr lang="de-DE" sz="2400" dirty="0">
                <a:solidFill>
                  <a:srgbClr val="FF0000"/>
                </a:solidFill>
                <a:latin typeface="Arial"/>
                <a:cs typeface="JasmineUPC" pitchFamily="18" charset="-34"/>
              </a:endParaRPr>
            </a:p>
            <a:p>
              <a:pPr>
                <a:defRPr/>
              </a:pPr>
              <a:r>
                <a:rPr lang="de-DE" sz="2400" dirty="0">
                  <a:solidFill>
                    <a:srgbClr val="FF0000"/>
                  </a:solidFill>
                  <a:latin typeface="Arial"/>
                  <a:cs typeface="JasmineUPC" pitchFamily="18" charset="-34"/>
                </a:rPr>
                <a:t>Häufigstes berufliches Passwort: </a:t>
              </a:r>
              <a:r>
                <a:rPr lang="de-DE" sz="2400" b="1" i="1" dirty="0" err="1" smtClean="0">
                  <a:solidFill>
                    <a:srgbClr val="FF0000"/>
                  </a:solidFill>
                  <a:latin typeface="Arial"/>
                  <a:cs typeface="JasmineUPC" pitchFamily="18" charset="-34"/>
                </a:rPr>
                <a:t>password</a:t>
              </a:r>
              <a:endParaRPr lang="de-DE" sz="2400" b="1" i="1" dirty="0">
                <a:solidFill>
                  <a:srgbClr val="FF0000"/>
                </a:solidFill>
                <a:latin typeface="Arial"/>
                <a:cs typeface="JasmineUPC" pitchFamily="18" charset="-34"/>
              </a:endParaRPr>
            </a:p>
          </p:txBody>
        </p:sp>
      </p:grpSp>
      <p:pic>
        <p:nvPicPr>
          <p:cNvPr id="23" name="Grafik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21216" y="3732028"/>
            <a:ext cx="3429297" cy="2171888"/>
          </a:xfrm>
          <a:prstGeom prst="rect">
            <a:avLst/>
          </a:prstGeom>
        </p:spPr>
      </p:pic>
      <p:sp>
        <p:nvSpPr>
          <p:cNvPr id="24" name="Textfeld 23"/>
          <p:cNvSpPr txBox="1"/>
          <p:nvPr/>
        </p:nvSpPr>
        <p:spPr>
          <a:xfrm>
            <a:off x="2735036" y="991021"/>
            <a:ext cx="6797902" cy="5724644"/>
          </a:xfrm>
          <a:prstGeom prst="rect">
            <a:avLst/>
          </a:prstGeom>
          <a:solidFill>
            <a:srgbClr val="FFFFFF"/>
          </a:solidFill>
        </p:spPr>
        <p:txBody>
          <a:bodyPr wrap="square" rtlCol="0">
            <a:spAutoFit/>
          </a:bodyPr>
          <a:lstStyle/>
          <a:p>
            <a:r>
              <a:rPr lang="de-DE" sz="2600" dirty="0">
                <a:solidFill>
                  <a:srgbClr val="000099"/>
                </a:solidFill>
                <a:latin typeface="Arial" charset="0"/>
              </a:rPr>
              <a:t>Top </a:t>
            </a:r>
            <a:r>
              <a:rPr lang="de-DE" sz="2600" dirty="0" err="1">
                <a:solidFill>
                  <a:srgbClr val="000099"/>
                </a:solidFill>
                <a:latin typeface="Arial" charset="0"/>
              </a:rPr>
              <a:t>Ten</a:t>
            </a:r>
            <a:r>
              <a:rPr lang="de-DE" sz="2600" dirty="0">
                <a:solidFill>
                  <a:srgbClr val="000099"/>
                </a:solidFill>
                <a:latin typeface="Arial" charset="0"/>
              </a:rPr>
              <a:t> </a:t>
            </a:r>
            <a:r>
              <a:rPr lang="de-DE" sz="2600" dirty="0" smtClean="0">
                <a:solidFill>
                  <a:srgbClr val="000099"/>
                </a:solidFill>
                <a:latin typeface="Arial" charset="0"/>
              </a:rPr>
              <a:t>deutscher </a:t>
            </a:r>
            <a:r>
              <a:rPr lang="de-DE" sz="2600" dirty="0">
                <a:solidFill>
                  <a:srgbClr val="000099"/>
                </a:solidFill>
                <a:latin typeface="Arial" charset="0"/>
              </a:rPr>
              <a:t>Passwörter </a:t>
            </a:r>
            <a:r>
              <a:rPr lang="de-DE" sz="2600" dirty="0" smtClean="0">
                <a:solidFill>
                  <a:srgbClr val="000099"/>
                </a:solidFill>
                <a:latin typeface="Arial" charset="0"/>
              </a:rPr>
              <a:t>2016</a:t>
            </a:r>
          </a:p>
          <a:p>
            <a:endParaRPr lang="de-DE" sz="2600" dirty="0">
              <a:solidFill>
                <a:srgbClr val="000099"/>
              </a:solidFill>
              <a:latin typeface="Arial" charset="0"/>
            </a:endParaRPr>
          </a:p>
          <a:p>
            <a:r>
              <a:rPr lang="de-DE" sz="2600" dirty="0">
                <a:solidFill>
                  <a:srgbClr val="FF0000"/>
                </a:solidFill>
                <a:latin typeface="Arial" charset="0"/>
              </a:rPr>
              <a:t>1. hallo</a:t>
            </a:r>
            <a:br>
              <a:rPr lang="de-DE" sz="2600" dirty="0">
                <a:solidFill>
                  <a:srgbClr val="FF0000"/>
                </a:solidFill>
                <a:latin typeface="Arial" charset="0"/>
              </a:rPr>
            </a:br>
            <a:r>
              <a:rPr lang="de-DE" sz="2600" dirty="0">
                <a:solidFill>
                  <a:srgbClr val="FF0000"/>
                </a:solidFill>
                <a:latin typeface="Arial" charset="0"/>
              </a:rPr>
              <a:t>2. </a:t>
            </a:r>
            <a:r>
              <a:rPr lang="de-DE" sz="2600" dirty="0" err="1">
                <a:solidFill>
                  <a:srgbClr val="FF0000"/>
                </a:solidFill>
                <a:latin typeface="Arial" charset="0"/>
              </a:rPr>
              <a:t>passwort</a:t>
            </a:r>
            <a:r>
              <a:rPr lang="de-DE" sz="2600" dirty="0">
                <a:solidFill>
                  <a:srgbClr val="FF0000"/>
                </a:solidFill>
                <a:latin typeface="Arial" charset="0"/>
              </a:rPr>
              <a:t/>
            </a:r>
            <a:br>
              <a:rPr lang="de-DE" sz="2600" dirty="0">
                <a:solidFill>
                  <a:srgbClr val="FF0000"/>
                </a:solidFill>
                <a:latin typeface="Arial" charset="0"/>
              </a:rPr>
            </a:br>
            <a:r>
              <a:rPr lang="de-DE" sz="2600" dirty="0">
                <a:solidFill>
                  <a:srgbClr val="FF0000"/>
                </a:solidFill>
                <a:latin typeface="Arial" charset="0"/>
              </a:rPr>
              <a:t>3. hallo123</a:t>
            </a:r>
            <a:br>
              <a:rPr lang="de-DE" sz="2600" dirty="0">
                <a:solidFill>
                  <a:srgbClr val="FF0000"/>
                </a:solidFill>
                <a:latin typeface="Arial" charset="0"/>
              </a:rPr>
            </a:br>
            <a:r>
              <a:rPr lang="de-DE" sz="2600" dirty="0">
                <a:solidFill>
                  <a:srgbClr val="FF0000"/>
                </a:solidFill>
                <a:latin typeface="Arial" charset="0"/>
              </a:rPr>
              <a:t>4. schalke04</a:t>
            </a:r>
            <a:br>
              <a:rPr lang="de-DE" sz="2600" dirty="0">
                <a:solidFill>
                  <a:srgbClr val="FF0000"/>
                </a:solidFill>
                <a:latin typeface="Arial" charset="0"/>
              </a:rPr>
            </a:br>
            <a:r>
              <a:rPr lang="de-DE" sz="2600" dirty="0">
                <a:solidFill>
                  <a:srgbClr val="FF0000"/>
                </a:solidFill>
                <a:latin typeface="Arial" charset="0"/>
              </a:rPr>
              <a:t>5. passwort1</a:t>
            </a:r>
            <a:br>
              <a:rPr lang="de-DE" sz="2600" dirty="0">
                <a:solidFill>
                  <a:srgbClr val="FF0000"/>
                </a:solidFill>
                <a:latin typeface="Arial" charset="0"/>
              </a:rPr>
            </a:br>
            <a:r>
              <a:rPr lang="de-DE" sz="2600" dirty="0">
                <a:solidFill>
                  <a:srgbClr val="FF0000"/>
                </a:solidFill>
                <a:latin typeface="Arial" charset="0"/>
              </a:rPr>
              <a:t>6. </a:t>
            </a:r>
            <a:r>
              <a:rPr lang="de-DE" sz="2600" dirty="0" err="1">
                <a:solidFill>
                  <a:srgbClr val="FF0000"/>
                </a:solidFill>
                <a:latin typeface="Arial" charset="0"/>
              </a:rPr>
              <a:t>qwertz</a:t>
            </a:r>
            <a:r>
              <a:rPr lang="de-DE" sz="2600" dirty="0">
                <a:solidFill>
                  <a:srgbClr val="FF0000"/>
                </a:solidFill>
                <a:latin typeface="Arial" charset="0"/>
              </a:rPr>
              <a:t/>
            </a:r>
            <a:br>
              <a:rPr lang="de-DE" sz="2600" dirty="0">
                <a:solidFill>
                  <a:srgbClr val="FF0000"/>
                </a:solidFill>
                <a:latin typeface="Arial" charset="0"/>
              </a:rPr>
            </a:br>
            <a:r>
              <a:rPr lang="de-DE" sz="2600" dirty="0">
                <a:solidFill>
                  <a:srgbClr val="FF0000"/>
                </a:solidFill>
                <a:latin typeface="Arial" charset="0"/>
              </a:rPr>
              <a:t>7. </a:t>
            </a:r>
            <a:r>
              <a:rPr lang="de-DE" sz="2600" dirty="0" err="1">
                <a:solidFill>
                  <a:srgbClr val="FF0000"/>
                </a:solidFill>
                <a:latin typeface="Arial" charset="0"/>
              </a:rPr>
              <a:t>arschloch</a:t>
            </a:r>
            <a:r>
              <a:rPr lang="de-DE" sz="2600" dirty="0">
                <a:solidFill>
                  <a:srgbClr val="FF0000"/>
                </a:solidFill>
                <a:latin typeface="Arial" charset="0"/>
              </a:rPr>
              <a:t/>
            </a:r>
            <a:br>
              <a:rPr lang="de-DE" sz="2600" dirty="0">
                <a:solidFill>
                  <a:srgbClr val="FF0000"/>
                </a:solidFill>
                <a:latin typeface="Arial" charset="0"/>
              </a:rPr>
            </a:br>
            <a:r>
              <a:rPr lang="de-DE" sz="2600" dirty="0">
                <a:solidFill>
                  <a:srgbClr val="FF0000"/>
                </a:solidFill>
                <a:latin typeface="Arial" charset="0"/>
              </a:rPr>
              <a:t>8. </a:t>
            </a:r>
            <a:r>
              <a:rPr lang="de-DE" sz="2600" dirty="0" err="1">
                <a:solidFill>
                  <a:srgbClr val="FF0000"/>
                </a:solidFill>
                <a:latin typeface="Arial" charset="0"/>
              </a:rPr>
              <a:t>schatz</a:t>
            </a:r>
            <a:r>
              <a:rPr lang="de-DE" sz="2600" dirty="0">
                <a:solidFill>
                  <a:srgbClr val="FF0000"/>
                </a:solidFill>
                <a:latin typeface="Arial" charset="0"/>
              </a:rPr>
              <a:t/>
            </a:r>
            <a:br>
              <a:rPr lang="de-DE" sz="2600" dirty="0">
                <a:solidFill>
                  <a:srgbClr val="FF0000"/>
                </a:solidFill>
                <a:latin typeface="Arial" charset="0"/>
              </a:rPr>
            </a:br>
            <a:r>
              <a:rPr lang="de-DE" sz="2600" dirty="0">
                <a:solidFill>
                  <a:srgbClr val="FF0000"/>
                </a:solidFill>
                <a:latin typeface="Arial" charset="0"/>
              </a:rPr>
              <a:t>9. hallo1</a:t>
            </a:r>
            <a:br>
              <a:rPr lang="de-DE" sz="2600" dirty="0">
                <a:solidFill>
                  <a:srgbClr val="FF0000"/>
                </a:solidFill>
                <a:latin typeface="Arial" charset="0"/>
              </a:rPr>
            </a:br>
            <a:r>
              <a:rPr lang="de-DE" sz="2600" dirty="0">
                <a:solidFill>
                  <a:srgbClr val="FF0000"/>
                </a:solidFill>
                <a:latin typeface="Arial" charset="0"/>
              </a:rPr>
              <a:t>10. ficken</a:t>
            </a:r>
          </a:p>
          <a:p>
            <a:r>
              <a:rPr lang="de-DE" dirty="0" smtClean="0">
                <a:solidFill>
                  <a:srgbClr val="000099"/>
                </a:solidFill>
                <a:latin typeface="Arial" charset="0"/>
              </a:rPr>
              <a:t>							</a:t>
            </a:r>
            <a:r>
              <a:rPr lang="de-DE" i="1" dirty="0" smtClean="0">
                <a:solidFill>
                  <a:srgbClr val="000099"/>
                </a:solidFill>
                <a:latin typeface="Arial" charset="0"/>
              </a:rPr>
              <a:t>Hasso-Plattner-Institut, 2016/2018</a:t>
            </a:r>
          </a:p>
          <a:p>
            <a:r>
              <a:rPr lang="de-DE" i="1" dirty="0">
                <a:solidFill>
                  <a:srgbClr val="000099"/>
                </a:solidFill>
                <a:latin typeface="Arial" charset="0"/>
              </a:rPr>
              <a:t>	</a:t>
            </a:r>
            <a:r>
              <a:rPr lang="de-DE" i="1" dirty="0" smtClean="0">
                <a:solidFill>
                  <a:srgbClr val="000099"/>
                </a:solidFill>
                <a:latin typeface="Arial" charset="0"/>
              </a:rPr>
              <a:t>						Datenbasis: ~30 Mio. Konten</a:t>
            </a:r>
          </a:p>
          <a:p>
            <a:r>
              <a:rPr lang="de-DE" i="1" dirty="0">
                <a:solidFill>
                  <a:srgbClr val="000099"/>
                </a:solidFill>
                <a:latin typeface="Arial" charset="0"/>
              </a:rPr>
              <a:t>	</a:t>
            </a:r>
            <a:r>
              <a:rPr lang="de-DE" i="1" dirty="0" smtClean="0">
                <a:solidFill>
                  <a:srgbClr val="000099"/>
                </a:solidFill>
                <a:latin typeface="Arial" charset="0"/>
              </a:rPr>
              <a:t>			(Zahlenkombinationen nicht berücksichtigt!)</a:t>
            </a:r>
            <a:endParaRPr lang="de-DE" i="1" dirty="0">
              <a:solidFill>
                <a:srgbClr val="000099"/>
              </a:solidFill>
              <a:latin typeface="Arial" charset="0"/>
            </a:endParaRPr>
          </a:p>
        </p:txBody>
      </p:sp>
      <p:grpSp>
        <p:nvGrpSpPr>
          <p:cNvPr id="4" name="Gruppieren 3"/>
          <p:cNvGrpSpPr/>
          <p:nvPr/>
        </p:nvGrpSpPr>
        <p:grpSpPr>
          <a:xfrm>
            <a:off x="696964" y="1012737"/>
            <a:ext cx="10248849" cy="4733706"/>
            <a:chOff x="770424" y="1080686"/>
            <a:chExt cx="10248849" cy="4733706"/>
          </a:xfrm>
        </p:grpSpPr>
        <p:pic>
          <p:nvPicPr>
            <p:cNvPr id="2" name="Grafik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424" y="1080686"/>
              <a:ext cx="10248849" cy="4733706"/>
            </a:xfrm>
            <a:prstGeom prst="rect">
              <a:avLst/>
            </a:prstGeom>
          </p:spPr>
        </p:pic>
        <p:sp>
          <p:nvSpPr>
            <p:cNvPr id="3" name="Textfeld 2"/>
            <p:cNvSpPr txBox="1"/>
            <p:nvPr/>
          </p:nvSpPr>
          <p:spPr>
            <a:xfrm>
              <a:off x="6204157" y="1265503"/>
              <a:ext cx="1281120" cy="553998"/>
            </a:xfrm>
            <a:prstGeom prst="rect">
              <a:avLst/>
            </a:prstGeom>
            <a:noFill/>
          </p:spPr>
          <p:txBody>
            <a:bodyPr wrap="none" rtlCol="0">
              <a:spAutoFit/>
            </a:bodyPr>
            <a:lstStyle/>
            <a:p>
              <a:r>
                <a:rPr lang="de-DE" sz="3000" b="1" dirty="0" smtClean="0">
                  <a:solidFill>
                    <a:srgbClr val="B10538"/>
                  </a:solidFill>
                  <a:latin typeface="Verdana" panose="020B0604030504040204" pitchFamily="34" charset="0"/>
                  <a:ea typeface="Verdana" panose="020B0604030504040204" pitchFamily="34" charset="0"/>
                </a:rPr>
                <a:t>2018</a:t>
              </a:r>
              <a:endParaRPr lang="de-DE" sz="3000" b="1" dirty="0">
                <a:solidFill>
                  <a:srgbClr val="B10538"/>
                </a:solidFill>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125329972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5">
                                            <p:txEl>
                                              <p:pRg st="0" end="0"/>
                                            </p:txEl>
                                          </p:spTgt>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5">
                                            <p:txEl>
                                              <p:pRg st="1" end="1"/>
                                            </p:txEl>
                                          </p:spTgt>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25">
                                            <p:txEl>
                                              <p:pRg st="2" end="2"/>
                                            </p:txEl>
                                          </p:spTgt>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5">
                                            <p:txEl>
                                              <p:pRg st="3" end="3"/>
                                            </p:txEl>
                                          </p:spTgt>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25">
                                            <p:txEl>
                                              <p:pRg st="4" end="4"/>
                                            </p:txEl>
                                          </p:spTgt>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5">
                                            <p:txEl>
                                              <p:pRg st="5" end="5"/>
                                            </p:txEl>
                                          </p:spTgt>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5">
                                            <p:txEl>
                                              <p:pRg st="6" end="6"/>
                                            </p:txEl>
                                          </p:spTgt>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5">
                                            <p:txEl>
                                              <p:pRg st="7" end="7"/>
                                            </p:txEl>
                                          </p:spTgt>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5">
                                            <p:txEl>
                                              <p:pRg st="8" end="8"/>
                                            </p:txEl>
                                          </p:spTgt>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5" grpId="1" build="allAtOnce"/>
      <p:bldP spid="24" grpId="0" animBg="1"/>
      <p:bldP spid="2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388" y="1203325"/>
            <a:ext cx="7116762"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3555" name="Oval 2"/>
          <p:cNvSpPr>
            <a:spLocks noChangeArrowheads="1"/>
          </p:cNvSpPr>
          <p:nvPr/>
        </p:nvSpPr>
        <p:spPr bwMode="auto">
          <a:xfrm>
            <a:off x="4251325" y="6383338"/>
            <a:ext cx="2314575" cy="750887"/>
          </a:xfrm>
          <a:prstGeom prst="ellipse">
            <a:avLst/>
          </a:prstGeom>
          <a:noFill/>
          <a:ln w="2556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430" tIns="45714" rIns="91430" bIns="45714" anchor="ctr"/>
          <a:lstStyle/>
          <a:p>
            <a:pPr algn="ctr" eaLnBrk="0" hangingPunct="0">
              <a:buClr>
                <a:srgbClr val="000000"/>
              </a:buClr>
              <a:buSzPct val="100000"/>
              <a:buFont typeface="Times New Roman" panose="02020603050405020304" pitchFamily="18" charset="0"/>
              <a:buNone/>
            </a:pPr>
            <a:endParaRPr lang="de-DE" altLang="de-DE"/>
          </a:p>
        </p:txBody>
      </p:sp>
      <p:sp>
        <p:nvSpPr>
          <p:cNvPr id="23556" name="Text Box 3"/>
          <p:cNvSpPr txBox="1">
            <a:spLocks noChangeArrowheads="1"/>
          </p:cNvSpPr>
          <p:nvPr/>
        </p:nvSpPr>
        <p:spPr bwMode="auto">
          <a:xfrm>
            <a:off x="307975" y="3125788"/>
            <a:ext cx="2968625"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6908" tIns="53634" rIns="106908" bIns="53634">
            <a:spAutoFit/>
          </a:bodyPr>
          <a:lstStyle>
            <a:lvl1pPr eaLnBrk="0" hangingPunct="0">
              <a:spcBef>
                <a:spcPts val="463"/>
              </a:spcBef>
              <a:buClr>
                <a:srgbClr val="000000"/>
              </a:buClr>
              <a:buSzPct val="100000"/>
              <a:buFont typeface="Arial Unicode MS" panose="020B0604020202020204" pitchFamily="34" charset="-128"/>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sz="1900">
                <a:solidFill>
                  <a:srgbClr val="333399"/>
                </a:solidFill>
                <a:latin typeface="Arial" panose="020B0604020202020204" pitchFamily="34" charset="0"/>
                <a:ea typeface="Arial Unicode MS" panose="020B0604020202020204" pitchFamily="34" charset="-128"/>
                <a:cs typeface="Arial Unicode MS" panose="020B0604020202020204" pitchFamily="34" charset="-128"/>
              </a:defRPr>
            </a:lvl1pPr>
            <a:lvl2pPr eaLnBrk="0" hangingPunct="0">
              <a:spcBef>
                <a:spcPts val="463"/>
              </a:spcBef>
              <a:buClr>
                <a:srgbClr val="000000"/>
              </a:buClr>
              <a:buSzPct val="100000"/>
              <a:buFont typeface="Arial Unicode MS" panose="020B0604020202020204" pitchFamily="34" charset="-128"/>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sz="1900">
                <a:solidFill>
                  <a:srgbClr val="333399"/>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hangingPunct="0">
              <a:spcBef>
                <a:spcPts val="400"/>
              </a:spcBef>
              <a:buClr>
                <a:srgbClr val="000000"/>
              </a:buClr>
              <a:buSzPct val="100000"/>
              <a:buFont typeface="Arial Unicode MS" panose="020B0604020202020204" pitchFamily="34" charset="-128"/>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sz="1600">
                <a:solidFill>
                  <a:srgbClr val="333399"/>
                </a:solidFill>
                <a:latin typeface="Arial" panose="020B0604020202020204" pitchFamily="34" charset="0"/>
                <a:ea typeface="Arial Unicode MS" panose="020B0604020202020204" pitchFamily="34" charset="-128"/>
                <a:cs typeface="Arial Unicode MS" panose="020B0604020202020204" pitchFamily="34" charset="-128"/>
              </a:defRPr>
            </a:lvl3pPr>
            <a:lvl4pPr marL="1598613" eaLnBrk="0" hangingPunct="0">
              <a:spcBef>
                <a:spcPts val="575"/>
              </a:spcBef>
              <a:buClr>
                <a:srgbClr val="000000"/>
              </a:buClr>
              <a:buSzPct val="100000"/>
              <a:buFont typeface="Arial Unicode MS" panose="020B0604020202020204" pitchFamily="34" charset="-128"/>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sz="2300">
                <a:solidFill>
                  <a:srgbClr val="333399"/>
                </a:solidFill>
                <a:latin typeface="Arial" panose="020B0604020202020204" pitchFamily="34" charset="0"/>
                <a:ea typeface="Arial Unicode MS" panose="020B0604020202020204" pitchFamily="34" charset="-128"/>
                <a:cs typeface="Arial Unicode MS" panose="020B0604020202020204" pitchFamily="34" charset="-128"/>
              </a:defRPr>
            </a:lvl4pPr>
            <a:lvl5pPr indent="-230188" eaLnBrk="0" hangingPunct="0">
              <a:spcBef>
                <a:spcPts val="575"/>
              </a:spcBef>
              <a:buClr>
                <a:srgbClr val="000000"/>
              </a:buClr>
              <a:buSzPct val="100000"/>
              <a:buFont typeface="Arial Unicode MS" panose="020B0604020202020204" pitchFamily="34" charset="-128"/>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sz="2300">
                <a:solidFill>
                  <a:srgbClr val="333399"/>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30188" defTabSz="449263" eaLnBrk="0" fontAlgn="base" hangingPunct="0">
              <a:spcBef>
                <a:spcPts val="575"/>
              </a:spcBef>
              <a:spcAft>
                <a:spcPct val="0"/>
              </a:spcAft>
              <a:buClr>
                <a:srgbClr val="000000"/>
              </a:buClr>
              <a:buSzPct val="100000"/>
              <a:buFont typeface="Arial Unicode MS" panose="020B0604020202020204" pitchFamily="34" charset="-128"/>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sz="2300">
                <a:solidFill>
                  <a:srgbClr val="333399"/>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30188" defTabSz="449263" eaLnBrk="0" fontAlgn="base" hangingPunct="0">
              <a:spcBef>
                <a:spcPts val="575"/>
              </a:spcBef>
              <a:spcAft>
                <a:spcPct val="0"/>
              </a:spcAft>
              <a:buClr>
                <a:srgbClr val="000000"/>
              </a:buClr>
              <a:buSzPct val="100000"/>
              <a:buFont typeface="Arial Unicode MS" panose="020B0604020202020204" pitchFamily="34" charset="-128"/>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sz="2300">
                <a:solidFill>
                  <a:srgbClr val="333399"/>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30188" defTabSz="449263" eaLnBrk="0" fontAlgn="base" hangingPunct="0">
              <a:spcBef>
                <a:spcPts val="575"/>
              </a:spcBef>
              <a:spcAft>
                <a:spcPct val="0"/>
              </a:spcAft>
              <a:buClr>
                <a:srgbClr val="000000"/>
              </a:buClr>
              <a:buSzPct val="100000"/>
              <a:buFont typeface="Arial Unicode MS" panose="020B0604020202020204" pitchFamily="34" charset="-128"/>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sz="2300">
                <a:solidFill>
                  <a:srgbClr val="333399"/>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30188" defTabSz="449263" eaLnBrk="0" fontAlgn="base" hangingPunct="0">
              <a:spcBef>
                <a:spcPts val="575"/>
              </a:spcBef>
              <a:spcAft>
                <a:spcPct val="0"/>
              </a:spcAft>
              <a:buClr>
                <a:srgbClr val="000000"/>
              </a:buClr>
              <a:buSzPct val="100000"/>
              <a:buFont typeface="Arial Unicode MS" panose="020B0604020202020204" pitchFamily="34" charset="-128"/>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sz="2300">
                <a:solidFill>
                  <a:srgbClr val="333399"/>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ts val="1313"/>
              </a:spcBef>
              <a:buFont typeface="Times New Roman" panose="02020603050405020304" pitchFamily="18" charset="0"/>
              <a:buNone/>
            </a:pPr>
            <a:r>
              <a:rPr lang="de-DE" altLang="de-DE" sz="3200"/>
              <a:t>gefälschtes Profil nach nur 4 Tagen:</a:t>
            </a:r>
          </a:p>
          <a:p>
            <a:pPr>
              <a:spcBef>
                <a:spcPts val="1313"/>
              </a:spcBef>
              <a:buFont typeface="Times New Roman" panose="02020603050405020304" pitchFamily="18" charset="0"/>
              <a:buNone/>
            </a:pPr>
            <a:r>
              <a:rPr lang="de-DE" altLang="de-DE" sz="3200"/>
              <a:t>109 „Freunde“!</a:t>
            </a:r>
          </a:p>
        </p:txBody>
      </p:sp>
      <p:sp>
        <p:nvSpPr>
          <p:cNvPr id="65542" name="Rectangle 6"/>
          <p:cNvSpPr>
            <a:spLocks noGrp="1" noChangeArrowheads="1"/>
          </p:cNvSpPr>
          <p:nvPr>
            <p:ph type="title"/>
          </p:nvPr>
        </p:nvSpPr>
        <p:spPr/>
        <p:txBody>
          <a:bodyPr/>
          <a:lstStyle/>
          <a:p>
            <a:pPr eaLnBrk="1" hangingPunct="1">
              <a:defRPr/>
            </a:pPr>
            <a:r>
              <a:rPr lang="de-DE" dirty="0" smtClean="0">
                <a:effectLst>
                  <a:outerShdw blurRad="38100" dist="38100" dir="2700000" algn="tl">
                    <a:srgbClr val="000000">
                      <a:alpha val="43137"/>
                    </a:srgbClr>
                  </a:outerShdw>
                </a:effectLst>
              </a:rPr>
              <a:t>Vorsicht vor </a:t>
            </a:r>
            <a:r>
              <a:rPr lang="de-DE" dirty="0" err="1" smtClean="0">
                <a:effectLst>
                  <a:outerShdw blurRad="38100" dist="38100" dir="2700000" algn="tl">
                    <a:srgbClr val="000000">
                      <a:alpha val="43137"/>
                    </a:srgbClr>
                  </a:outerShdw>
                </a:effectLst>
              </a:rPr>
              <a:t>Fake</a:t>
            </a:r>
            <a:r>
              <a:rPr lang="de-DE" dirty="0" smtClean="0">
                <a:effectLst>
                  <a:outerShdw blurRad="38100" dist="38100" dir="2700000" algn="tl">
                    <a:srgbClr val="000000">
                      <a:alpha val="43137"/>
                    </a:srgbClr>
                  </a:outerShdw>
                </a:effectLst>
              </a:rPr>
              <a:t> Accounts! </a:t>
            </a:r>
            <a:r>
              <a:rPr lang="de-DE" dirty="0" smtClean="0">
                <a:effectLst>
                  <a:outerShdw blurRad="38100" dist="38100" dir="2700000" algn="tl">
                    <a:srgbClr val="000000">
                      <a:alpha val="43137"/>
                    </a:srgbClr>
                  </a:outerShdw>
                </a:effectLst>
              </a:rPr>
              <a:t>Das Laura-Experiment</a:t>
            </a: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ChangeArrowheads="1"/>
          </p:cNvSpPr>
          <p:nvPr/>
        </p:nvSpPr>
        <p:spPr bwMode="auto">
          <a:xfrm>
            <a:off x="0" y="142875"/>
            <a:ext cx="11522075"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30" tIns="45714" rIns="91430" bIns="45714" anchor="ctr"/>
          <a:lstStyle/>
          <a:p>
            <a:pPr algn="ctr" eaLnBrk="0" hangingPunct="0">
              <a:buClr>
                <a:srgbClr val="000000"/>
              </a:buClr>
              <a:buSzPct val="100000"/>
              <a:buFont typeface="Times New Roman" pitchFamily="18" charset="0"/>
              <a:buNone/>
            </a:pPr>
            <a:endParaRPr lang="de-DE" altLang="de-DE">
              <a:solidFill>
                <a:srgbClr val="FFFFFF"/>
              </a:solidFill>
              <a:latin typeface="Arial" charset="0"/>
            </a:endParaRPr>
          </a:p>
        </p:txBody>
      </p:sp>
      <p:sp>
        <p:nvSpPr>
          <p:cNvPr id="4099" name="Rectangle 3"/>
          <p:cNvSpPr>
            <a:spLocks noChangeArrowheads="1"/>
          </p:cNvSpPr>
          <p:nvPr/>
        </p:nvSpPr>
        <p:spPr bwMode="auto">
          <a:xfrm>
            <a:off x="922338" y="3120115"/>
            <a:ext cx="10526712" cy="3284570"/>
          </a:xfrm>
          <a:prstGeom prst="rect">
            <a:avLst/>
          </a:prstGeom>
          <a:noFill/>
          <a:ln w="9525">
            <a:noFill/>
            <a:round/>
            <a:headEnd/>
            <a:tailEnd/>
          </a:ln>
        </p:spPr>
        <p:txBody>
          <a:bodyPr lIns="106908" tIns="53634" rIns="106908" bIns="53634" anchor="ctr">
            <a:spAutoFit/>
          </a:bodyPr>
          <a:lstStyle/>
          <a:p>
            <a:pPr algn="ctr"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endParaRPr lang="de-DE" sz="6000" dirty="0">
              <a:solidFill>
                <a:srgbClr val="333399"/>
              </a:solidFill>
              <a:effectLst>
                <a:outerShdw blurRad="38100" dist="38100" dir="2700000" algn="tl">
                  <a:srgbClr val="C0C0C0"/>
                </a:outerShdw>
              </a:effectLst>
              <a:latin typeface="Arial" charset="0"/>
              <a:cs typeface="Times New Roman" pitchFamily="18" charset="0"/>
            </a:endParaRPr>
          </a:p>
          <a:p>
            <a:pPr algn="ctr"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r>
              <a:rPr lang="de-DE" sz="6000" dirty="0" smtClean="0">
                <a:solidFill>
                  <a:srgbClr val="333399"/>
                </a:solidFill>
                <a:effectLst>
                  <a:outerShdw blurRad="38100" dist="38100" dir="2700000" algn="tl">
                    <a:srgbClr val="000000">
                      <a:alpha val="43137"/>
                    </a:srgbClr>
                  </a:outerShdw>
                </a:effectLst>
                <a:latin typeface="Arial" charset="0"/>
                <a:cs typeface="Times New Roman" pitchFamily="18" charset="0"/>
              </a:rPr>
              <a:t>www.medien-sicher.de</a:t>
            </a:r>
          </a:p>
          <a:p>
            <a:pPr marL="2686050" lvl="5" indent="-400050">
              <a:lnSpc>
                <a:spcPct val="90000"/>
              </a:lnSpc>
              <a:buClr>
                <a:srgbClr val="009999"/>
              </a:buClr>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a:pPr>
            <a:r>
              <a:rPr lang="de-DE" sz="3200" kern="0" dirty="0" err="1">
                <a:solidFill>
                  <a:srgbClr val="000099"/>
                </a:solidFill>
              </a:rPr>
              <a:t>Youtube</a:t>
            </a:r>
            <a:r>
              <a:rPr lang="de-DE" sz="3200" kern="0" dirty="0">
                <a:solidFill>
                  <a:srgbClr val="000099"/>
                </a:solidFill>
              </a:rPr>
              <a:t>: </a:t>
            </a:r>
            <a:r>
              <a:rPr lang="de-DE" sz="3200" kern="0" dirty="0" err="1">
                <a:solidFill>
                  <a:srgbClr val="000099"/>
                </a:solidFill>
              </a:rPr>
              <a:t>JMSHessen</a:t>
            </a:r>
            <a:endParaRPr lang="de-DE" sz="3200" kern="0" dirty="0">
              <a:solidFill>
                <a:srgbClr val="000099"/>
              </a:solidFill>
            </a:endParaRPr>
          </a:p>
          <a:p>
            <a:pPr marL="2686050" lvl="5" indent="-400050">
              <a:lnSpc>
                <a:spcPct val="90000"/>
              </a:lnSpc>
              <a:buClr>
                <a:srgbClr val="009999"/>
              </a:buClr>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a:pPr>
            <a:r>
              <a:rPr lang="de-DE" sz="3200" kern="0" dirty="0">
                <a:solidFill>
                  <a:srgbClr val="000099"/>
                </a:solidFill>
              </a:rPr>
              <a:t>	Instagram: mediensicher</a:t>
            </a:r>
          </a:p>
          <a:p>
            <a:pPr marL="2686050" lvl="5" indent="-400050">
              <a:lnSpc>
                <a:spcPct val="90000"/>
              </a:lnSpc>
              <a:buClr>
                <a:srgbClr val="009999"/>
              </a:buClr>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a:pPr>
            <a:r>
              <a:rPr lang="de-DE" sz="3200" kern="0" dirty="0">
                <a:solidFill>
                  <a:srgbClr val="000099"/>
                </a:solidFill>
              </a:rPr>
              <a:t>	Facebook: Günter </a:t>
            </a:r>
            <a:r>
              <a:rPr lang="de-DE" sz="3200" kern="0" dirty="0" smtClean="0">
                <a:solidFill>
                  <a:srgbClr val="000099"/>
                </a:solidFill>
              </a:rPr>
              <a:t>Steppich</a:t>
            </a:r>
            <a:endParaRPr lang="de-DE" sz="3200" kern="0" dirty="0">
              <a:solidFill>
                <a:srgbClr val="000099"/>
              </a:solidFill>
            </a:endParaRPr>
          </a:p>
        </p:txBody>
      </p:sp>
      <p:pic>
        <p:nvPicPr>
          <p:cNvPr id="5125" name="Picture 8" descr="MCj043800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463" y="3954463"/>
            <a:ext cx="18637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3" descr="MCj0438012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813" y="1406526"/>
            <a:ext cx="2897187"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82750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2"/>
          <p:cNvSpPr>
            <a:spLocks noGrp="1"/>
          </p:cNvSpPr>
          <p:nvPr>
            <p:ph type="title"/>
          </p:nvPr>
        </p:nvSpPr>
        <p:spPr>
          <a:xfrm>
            <a:off x="576263" y="0"/>
            <a:ext cx="8444907" cy="1063625"/>
          </a:xfrm>
        </p:spPr>
        <p:txBody>
          <a:bodyPr/>
          <a:lstStyle/>
          <a:p>
            <a:r>
              <a:rPr lang="de-DE" dirty="0" smtClean="0"/>
              <a:t>Instagram</a:t>
            </a:r>
            <a:endParaRPr lang="de-DE" dirty="0"/>
          </a:p>
        </p:txBody>
      </p:sp>
      <p:pic>
        <p:nvPicPr>
          <p:cNvPr id="16"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2530" y="1770620"/>
            <a:ext cx="2027670" cy="3658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rafik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990" y="1770620"/>
            <a:ext cx="2061451" cy="3658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0" name="Gruppieren 19"/>
          <p:cNvGrpSpPr/>
          <p:nvPr/>
        </p:nvGrpSpPr>
        <p:grpSpPr>
          <a:xfrm>
            <a:off x="5844955" y="2293917"/>
            <a:ext cx="2195892" cy="4949721"/>
            <a:chOff x="7020580" y="2305792"/>
            <a:chExt cx="2195892" cy="4949721"/>
          </a:xfrm>
        </p:grpSpPr>
        <p:pic>
          <p:nvPicPr>
            <p:cNvPr id="21" name="Grafik 2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20580" y="2305792"/>
              <a:ext cx="2194843" cy="3134775"/>
            </a:xfrm>
            <a:prstGeom prst="rect">
              <a:avLst/>
            </a:prstGeom>
          </p:spPr>
        </p:pic>
        <p:pic>
          <p:nvPicPr>
            <p:cNvPr id="22" name="Grafik 2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21629" y="4191990"/>
              <a:ext cx="2194843" cy="3063523"/>
            </a:xfrm>
            <a:prstGeom prst="rect">
              <a:avLst/>
            </a:prstGeom>
          </p:spPr>
        </p:pic>
      </p:grpSp>
      <p:pic>
        <p:nvPicPr>
          <p:cNvPr id="23" name="Grafik 2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844956" y="1782495"/>
            <a:ext cx="2194843" cy="580745"/>
          </a:xfrm>
          <a:prstGeom prst="rect">
            <a:avLst/>
          </a:prstGeom>
        </p:spPr>
      </p:pic>
      <p:sp>
        <p:nvSpPr>
          <p:cNvPr id="24" name="Rechteck 23"/>
          <p:cNvSpPr/>
          <p:nvPr/>
        </p:nvSpPr>
        <p:spPr bwMode="auto">
          <a:xfrm>
            <a:off x="5844955" y="5450779"/>
            <a:ext cx="2965670" cy="1804733"/>
          </a:xfrm>
          <a:prstGeom prst="rect">
            <a:avLst/>
          </a:prstGeom>
          <a:solidFill>
            <a:schemeClr val="bg1"/>
          </a:solidFill>
          <a:ln w="508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buClr>
                <a:srgbClr val="000000"/>
              </a:buClr>
              <a:buSzPct val="100000"/>
              <a:buFont typeface="Times New Roman" pitchFamily="18" charset="0"/>
              <a:buNone/>
            </a:pPr>
            <a:endParaRPr lang="de-DE" smtClean="0">
              <a:solidFill>
                <a:srgbClr val="FFFFFF"/>
              </a:solidFill>
              <a:latin typeface="Arial" charset="0"/>
            </a:endParaRPr>
          </a:p>
        </p:txBody>
      </p:sp>
      <p:pic>
        <p:nvPicPr>
          <p:cNvPr id="25" name="Picture 2"/>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5638800" y="184602"/>
            <a:ext cx="2400998" cy="160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Grafik 4"/>
          <p:cNvPicPr>
            <a:picLocks noChangeAspect="1"/>
          </p:cNvPicPr>
          <p:nvPr/>
        </p:nvPicPr>
        <p:blipFill rotWithShape="1">
          <a:blip r:embed="rId9" cstate="print">
            <a:extLst>
              <a:ext uri="{28A0092B-C50C-407E-A947-70E740481C1C}">
                <a14:useLocalDpi xmlns:a14="http://schemas.microsoft.com/office/drawing/2010/main" val="0"/>
              </a:ext>
            </a:extLst>
          </a:blip>
          <a:srcRect l="88255" t="57621" r="3050" b="39410"/>
          <a:stretch/>
        </p:blipFill>
        <p:spPr>
          <a:xfrm>
            <a:off x="4871953" y="4550869"/>
            <a:ext cx="391236" cy="213815"/>
          </a:xfrm>
          <a:prstGeom prst="rect">
            <a:avLst/>
          </a:prstGeom>
        </p:spPr>
      </p:pic>
      <p:pic>
        <p:nvPicPr>
          <p:cNvPr id="26" name="Grafik 25"/>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19091" y="1153565"/>
            <a:ext cx="9583167" cy="5815104"/>
          </a:xfrm>
          <a:prstGeom prst="rect">
            <a:avLst/>
          </a:prstGeom>
        </p:spPr>
      </p:pic>
      <p:pic>
        <p:nvPicPr>
          <p:cNvPr id="27" name="Grafik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1040" y="968002"/>
            <a:ext cx="9519155" cy="6374358"/>
          </a:xfrm>
          <a:prstGeom prst="rect">
            <a:avLst/>
          </a:prstGeom>
        </p:spPr>
      </p:pic>
      <p:pic>
        <p:nvPicPr>
          <p:cNvPr id="4" name="Grafik 3"/>
          <p:cNvPicPr>
            <a:picLocks noChangeAspect="1"/>
          </p:cNvPicPr>
          <p:nvPr/>
        </p:nvPicPr>
        <p:blipFill rotWithShape="1">
          <a:blip r:embed="rId12" cstate="print">
            <a:extLst>
              <a:ext uri="{28A0092B-C50C-407E-A947-70E740481C1C}">
                <a14:useLocalDpi xmlns:a14="http://schemas.microsoft.com/office/drawing/2010/main" val="0"/>
              </a:ext>
            </a:extLst>
          </a:blip>
          <a:srcRect t="2279" b="21187"/>
          <a:stretch/>
        </p:blipFill>
        <p:spPr>
          <a:xfrm>
            <a:off x="5680165" y="421120"/>
            <a:ext cx="5183778" cy="6330462"/>
          </a:xfrm>
          <a:prstGeom prst="rect">
            <a:avLst/>
          </a:prstGeom>
        </p:spPr>
      </p:pic>
      <p:pic>
        <p:nvPicPr>
          <p:cNvPr id="2" name="Grafik 1"/>
          <p:cNvPicPr>
            <a:picLocks noChangeAspect="1"/>
          </p:cNvPicPr>
          <p:nvPr/>
        </p:nvPicPr>
        <p:blipFill rotWithShape="1">
          <a:blip r:embed="rId13" cstate="print">
            <a:extLst>
              <a:ext uri="{28A0092B-C50C-407E-A947-70E740481C1C}">
                <a14:useLocalDpi xmlns:a14="http://schemas.microsoft.com/office/drawing/2010/main" val="0"/>
              </a:ext>
            </a:extLst>
          </a:blip>
          <a:srcRect t="1791" b="7020"/>
          <a:stretch/>
        </p:blipFill>
        <p:spPr>
          <a:xfrm>
            <a:off x="1074198" y="410336"/>
            <a:ext cx="4497307" cy="6564923"/>
          </a:xfrm>
          <a:prstGeom prst="rect">
            <a:avLst/>
          </a:prstGeom>
        </p:spPr>
      </p:pic>
      <p:pic>
        <p:nvPicPr>
          <p:cNvPr id="3" name="Grafik 2"/>
          <p:cNvPicPr>
            <a:picLocks noChangeAspect="1"/>
          </p:cNvPicPr>
          <p:nvPr/>
        </p:nvPicPr>
        <p:blipFill rotWithShape="1">
          <a:blip r:embed="rId14" cstate="print">
            <a:extLst>
              <a:ext uri="{28A0092B-C50C-407E-A947-70E740481C1C}">
                <a14:useLocalDpi xmlns:a14="http://schemas.microsoft.com/office/drawing/2010/main" val="0"/>
              </a:ext>
            </a:extLst>
          </a:blip>
          <a:srcRect l="-52705" t="2022" r="-69764" b="7476"/>
          <a:stretch/>
        </p:blipFill>
        <p:spPr>
          <a:xfrm>
            <a:off x="1038687" y="294182"/>
            <a:ext cx="10642149" cy="6905131"/>
          </a:xfrm>
          <a:prstGeom prst="rect">
            <a:avLst/>
          </a:prstGeom>
          <a:solidFill>
            <a:schemeClr val="bg1"/>
          </a:solidFill>
        </p:spPr>
      </p:pic>
      <p:pic>
        <p:nvPicPr>
          <p:cNvPr id="17" name="Grafik 16"/>
          <p:cNvPicPr>
            <a:picLocks noChangeAspect="1"/>
          </p:cNvPicPr>
          <p:nvPr/>
        </p:nvPicPr>
        <p:blipFill rotWithShape="1">
          <a:blip r:embed="rId15" cstate="print">
            <a:extLst>
              <a:ext uri="{28A0092B-C50C-407E-A947-70E740481C1C}">
                <a14:useLocalDpi xmlns:a14="http://schemas.microsoft.com/office/drawing/2010/main" val="0"/>
              </a:ext>
            </a:extLst>
          </a:blip>
          <a:srcRect l="-25466" r="1"/>
          <a:stretch/>
        </p:blipFill>
        <p:spPr>
          <a:xfrm>
            <a:off x="3382530" y="0"/>
            <a:ext cx="5091619" cy="7199313"/>
          </a:xfrm>
          <a:prstGeom prst="rect">
            <a:avLst/>
          </a:prstGeom>
          <a:solidFill>
            <a:schemeClr val="bg1"/>
          </a:solidFill>
        </p:spPr>
      </p:pic>
      <p:pic>
        <p:nvPicPr>
          <p:cNvPr id="18" name="Grafik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06824" y="9242"/>
            <a:ext cx="4026813" cy="7199313"/>
          </a:xfrm>
          <a:prstGeom prst="rect">
            <a:avLst/>
          </a:prstGeom>
          <a:ln>
            <a:noFill/>
          </a:ln>
          <a:effectLst>
            <a:outerShdw blurRad="292100" dist="139700" dir="2700000" algn="tl" rotWithShape="0">
              <a:srgbClr val="333333">
                <a:alpha val="65000"/>
              </a:srgbClr>
            </a:outerShdw>
          </a:effectLst>
        </p:spPr>
      </p:pic>
      <p:pic>
        <p:nvPicPr>
          <p:cNvPr id="28" name="Grafik 2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31978" y="6546"/>
            <a:ext cx="4079186" cy="7199311"/>
          </a:xfrm>
          <a:prstGeom prst="rect">
            <a:avLst/>
          </a:prstGeom>
          <a:ln>
            <a:noFill/>
          </a:ln>
          <a:effectLst>
            <a:outerShdw blurRad="292100" dist="139700" dir="2700000" algn="tl" rotWithShape="0">
              <a:srgbClr val="333333">
                <a:alpha val="65000"/>
              </a:srgbClr>
            </a:outerShdw>
          </a:effectLst>
        </p:spPr>
      </p:pic>
      <p:pic>
        <p:nvPicPr>
          <p:cNvPr id="29" name="Grafik 28"/>
          <p:cNvPicPr>
            <a:picLocks noChangeAspect="1"/>
          </p:cNvPicPr>
          <p:nvPr/>
        </p:nvPicPr>
        <p:blipFill rotWithShape="1">
          <a:blip r:embed="rId18" cstate="print">
            <a:extLst>
              <a:ext uri="{28A0092B-C50C-407E-A947-70E740481C1C}">
                <a14:useLocalDpi xmlns:a14="http://schemas.microsoft.com/office/drawing/2010/main" val="0"/>
              </a:ext>
            </a:extLst>
          </a:blip>
          <a:srcRect t="1919" b="34855"/>
          <a:stretch/>
        </p:blipFill>
        <p:spPr>
          <a:xfrm>
            <a:off x="2601157" y="196645"/>
            <a:ext cx="6425885" cy="6479458"/>
          </a:xfrm>
          <a:prstGeom prst="rect">
            <a:avLst/>
          </a:prstGeom>
        </p:spPr>
      </p:pic>
      <p:sp>
        <p:nvSpPr>
          <p:cNvPr id="30" name="Inhaltsplatzhalter 1"/>
          <p:cNvSpPr>
            <a:spLocks noGrp="1"/>
          </p:cNvSpPr>
          <p:nvPr>
            <p:ph idx="1"/>
          </p:nvPr>
        </p:nvSpPr>
        <p:spPr>
          <a:xfrm>
            <a:off x="372862" y="185409"/>
            <a:ext cx="11057137" cy="7013904"/>
          </a:xfrm>
          <a:solidFill>
            <a:schemeClr val="bg1"/>
          </a:solidFill>
        </p:spPr>
        <p:txBody>
          <a:bodyPr/>
          <a:lstStyle/>
          <a:p>
            <a:pPr marL="0" indent="0" algn="ctr">
              <a:buClr>
                <a:srgbClr val="000099"/>
              </a:buClr>
            </a:pPr>
            <a:r>
              <a:rPr lang="de-DE" sz="3600" dirty="0" smtClean="0"/>
              <a:t>Instagram AGB im Klartext</a:t>
            </a:r>
            <a:br>
              <a:rPr lang="de-DE" sz="3600" dirty="0" smtClean="0"/>
            </a:br>
            <a:endParaRPr lang="de-DE" sz="3600" dirty="0" smtClean="0"/>
          </a:p>
          <a:p>
            <a:pPr>
              <a:buClr>
                <a:srgbClr val="000099"/>
              </a:buClr>
              <a:buFont typeface="Arial" panose="020B0604020202020204" pitchFamily="34" charset="0"/>
              <a:buChar char="§"/>
            </a:pPr>
            <a:r>
              <a:rPr lang="de-DE" sz="2400" dirty="0" smtClean="0"/>
              <a:t>Du besitzt alle Bilder </a:t>
            </a:r>
            <a:r>
              <a:rPr lang="de-DE" sz="2400" dirty="0"/>
              <a:t>und Videos, die Du </a:t>
            </a:r>
            <a:r>
              <a:rPr lang="de-DE" sz="2400" dirty="0" smtClean="0"/>
              <a:t>postest, aber </a:t>
            </a:r>
            <a:r>
              <a:rPr lang="de-DE" sz="2400" dirty="0"/>
              <a:t>wir dürfen sie </a:t>
            </a:r>
            <a:r>
              <a:rPr lang="de-DE" sz="2400" dirty="0" smtClean="0"/>
              <a:t>benutzen </a:t>
            </a:r>
            <a:r>
              <a:rPr lang="de-DE" sz="2400" dirty="0"/>
              <a:t>und </a:t>
            </a:r>
            <a:r>
              <a:rPr lang="de-DE" sz="2400" dirty="0" smtClean="0"/>
              <a:t>an andere </a:t>
            </a:r>
            <a:r>
              <a:rPr lang="de-DE" sz="2400" dirty="0"/>
              <a:t>überall auf der Welt </a:t>
            </a:r>
            <a:r>
              <a:rPr lang="de-DE" sz="2400" dirty="0" smtClean="0"/>
              <a:t>weitergeben und verkaufen, ohne dich </a:t>
            </a:r>
            <a:r>
              <a:rPr lang="de-DE" sz="2400" dirty="0"/>
              <a:t>dafür </a:t>
            </a:r>
            <a:r>
              <a:rPr lang="de-DE" sz="2400" dirty="0" smtClean="0"/>
              <a:t>zu entlohnen.</a:t>
            </a:r>
            <a:endParaRPr lang="de-DE" sz="2400" dirty="0"/>
          </a:p>
          <a:p>
            <a:pPr>
              <a:buClr>
                <a:srgbClr val="000099"/>
              </a:buClr>
              <a:buFont typeface="Arial" panose="020B0604020202020204" pitchFamily="34" charset="0"/>
              <a:buChar char="§"/>
            </a:pPr>
            <a:r>
              <a:rPr lang="de-DE" sz="2400" dirty="0" smtClean="0"/>
              <a:t>Wir dürfen </a:t>
            </a:r>
            <a:r>
              <a:rPr lang="de-DE" sz="2400" dirty="0"/>
              <a:t>deine persönlichen Daten </a:t>
            </a:r>
            <a:r>
              <a:rPr lang="de-DE" sz="2400" dirty="0" smtClean="0"/>
              <a:t>behalten und verwenden und mit allen </a:t>
            </a:r>
            <a:r>
              <a:rPr lang="de-DE" sz="2400" dirty="0"/>
              <a:t>Unternehmen, die mit Instagram verbunden sind, </a:t>
            </a:r>
            <a:r>
              <a:rPr lang="de-DE" sz="2400" dirty="0" smtClean="0"/>
              <a:t>teilen, z.B. deinen </a:t>
            </a:r>
            <a:r>
              <a:rPr lang="de-DE" sz="2400" dirty="0"/>
              <a:t>Namen, </a:t>
            </a:r>
            <a:r>
              <a:rPr lang="de-DE" sz="2400" dirty="0" smtClean="0"/>
              <a:t>Geburtstag, E-Mail-Adresse</a:t>
            </a:r>
            <a:r>
              <a:rPr lang="de-DE" sz="2400" dirty="0"/>
              <a:t>, Schule, </a:t>
            </a:r>
            <a:r>
              <a:rPr lang="de-DE" sz="2400" dirty="0" smtClean="0"/>
              <a:t>Wohnort, </a:t>
            </a:r>
            <a:r>
              <a:rPr lang="de-DE" sz="2400" dirty="0"/>
              <a:t>Bilder, </a:t>
            </a:r>
            <a:r>
              <a:rPr lang="de-DE" sz="2400" dirty="0" smtClean="0"/>
              <a:t>Handynummer</a:t>
            </a:r>
            <a:r>
              <a:rPr lang="de-DE" sz="2400" dirty="0"/>
              <a:t>, </a:t>
            </a:r>
            <a:r>
              <a:rPr lang="de-DE" sz="2400" dirty="0" smtClean="0"/>
              <a:t>Handymodell, Vorlieben </a:t>
            </a:r>
            <a:r>
              <a:rPr lang="de-DE" sz="2400" dirty="0"/>
              <a:t>und Abneigungen, wo </a:t>
            </a:r>
            <a:r>
              <a:rPr lang="de-DE" sz="2400" dirty="0" smtClean="0"/>
              <a:t>du </a:t>
            </a:r>
            <a:r>
              <a:rPr lang="de-DE" sz="2400" dirty="0"/>
              <a:t>hingehst, wer </a:t>
            </a:r>
            <a:r>
              <a:rPr lang="de-DE" sz="2400" dirty="0" smtClean="0"/>
              <a:t>deine </a:t>
            </a:r>
            <a:r>
              <a:rPr lang="de-DE" sz="2400" dirty="0"/>
              <a:t>Freunde sind, wie oft </a:t>
            </a:r>
            <a:r>
              <a:rPr lang="de-DE" sz="2400" dirty="0" smtClean="0"/>
              <a:t>du </a:t>
            </a:r>
            <a:r>
              <a:rPr lang="de-DE" sz="2400" dirty="0"/>
              <a:t>Instagram </a:t>
            </a:r>
            <a:r>
              <a:rPr lang="de-DE" sz="2400" dirty="0" smtClean="0"/>
              <a:t>verwendest, deine Kontakte und mit wem du chattest.</a:t>
            </a:r>
            <a:endParaRPr lang="de-DE" sz="2400" dirty="0"/>
          </a:p>
          <a:p>
            <a:pPr>
              <a:buClr>
                <a:srgbClr val="000099"/>
              </a:buClr>
              <a:buFont typeface="Arial" panose="020B0604020202020204" pitchFamily="34" charset="0"/>
              <a:buChar char="§"/>
            </a:pPr>
            <a:r>
              <a:rPr lang="de-DE" sz="2400" dirty="0" smtClean="0"/>
              <a:t>Wir </a:t>
            </a:r>
            <a:r>
              <a:rPr lang="de-DE" sz="2400" dirty="0"/>
              <a:t>dürfen </a:t>
            </a:r>
            <a:r>
              <a:rPr lang="de-DE" sz="2400" dirty="0" smtClean="0"/>
              <a:t>dir </a:t>
            </a:r>
            <a:r>
              <a:rPr lang="de-DE" sz="2400" dirty="0"/>
              <a:t>Anzeigen zusenden, die nach unserer Beobachtung mit </a:t>
            </a:r>
            <a:r>
              <a:rPr lang="de-DE" sz="2400" dirty="0" smtClean="0"/>
              <a:t>deinen </a:t>
            </a:r>
            <a:r>
              <a:rPr lang="de-DE" sz="2400" dirty="0"/>
              <a:t>Interessen verknüpft sind. Du kannst uns nicht davon abhalten und es wird nicht immer klar sein, dass es eine Anzeige ist</a:t>
            </a:r>
            <a:r>
              <a:rPr lang="de-DE" sz="2400" dirty="0" smtClean="0"/>
              <a:t>.</a:t>
            </a:r>
            <a:endParaRPr lang="de-DE" sz="2400" dirty="0"/>
          </a:p>
        </p:txBody>
      </p:sp>
    </p:spTree>
    <p:extLst>
      <p:ext uri="{BB962C8B-B14F-4D97-AF65-F5344CB8AC3E}">
        <p14:creationId xmlns:p14="http://schemas.microsoft.com/office/powerpoint/2010/main" val="365779751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4" presetClass="path" presetSubtype="0" accel="50000" decel="50000" fill="hold" nodeType="clickEffect">
                                  <p:stCondLst>
                                    <p:cond delay="0"/>
                                  </p:stCondLst>
                                  <p:childTnLst>
                                    <p:animMotion origin="layout" path="M 3.96913E-6 -1.76484E-8 L 3.96913E-6 -0.25656 " pathEditMode="relative" rAng="0" ptsTypes="AA">
                                      <p:cBhvr>
                                        <p:cTn id="20" dur="2000" fill="hold"/>
                                        <p:tgtEl>
                                          <p:spTgt spid="20"/>
                                        </p:tgtEl>
                                        <p:attrNameLst>
                                          <p:attrName>ppt_x</p:attrName>
                                          <p:attrName>ppt_y</p:attrName>
                                        </p:attrNameLst>
                                      </p:cBhvr>
                                      <p:rCtr x="0" y="-12839"/>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6"/>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9"/>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9"/>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xit" presetSubtype="0" fill="hold" nodeType="withEffect">
                                  <p:stCondLst>
                                    <p:cond delay="0"/>
                                  </p:stCondLst>
                                  <p:childTnLst>
                                    <p:set>
                                      <p:cBhvr>
                                        <p:cTn id="72"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76263" y="0"/>
            <a:ext cx="10328298" cy="1063625"/>
          </a:xfrm>
        </p:spPr>
        <p:txBody>
          <a:bodyPr/>
          <a:lstStyle/>
          <a:p>
            <a:r>
              <a:rPr lang="de-DE" dirty="0" err="1" smtClean="0"/>
              <a:t>Snapchat</a:t>
            </a:r>
            <a:endParaRPr lang="de-DE" dirty="0"/>
          </a:p>
        </p:txBody>
      </p:sp>
      <p:pic>
        <p:nvPicPr>
          <p:cNvPr id="2" name="Grafik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51587" y="1787237"/>
            <a:ext cx="2621325" cy="4083948"/>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7552" y="1770620"/>
            <a:ext cx="8445337" cy="3706415"/>
          </a:xfrm>
          <a:prstGeom prst="rect">
            <a:avLst/>
          </a:prstGeom>
        </p:spPr>
      </p:pic>
      <p:pic>
        <p:nvPicPr>
          <p:cNvPr id="15" name="Grafik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2761" y="1691147"/>
            <a:ext cx="11029585" cy="5156219"/>
          </a:xfrm>
          <a:prstGeom prst="rect">
            <a:avLst/>
          </a:prstGeom>
        </p:spPr>
      </p:pic>
      <p:sp>
        <p:nvSpPr>
          <p:cNvPr id="8" name="Textfeld 7"/>
          <p:cNvSpPr txBox="1"/>
          <p:nvPr/>
        </p:nvSpPr>
        <p:spPr>
          <a:xfrm>
            <a:off x="936155" y="906760"/>
            <a:ext cx="9968405" cy="5632311"/>
          </a:xfrm>
          <a:prstGeom prst="rect">
            <a:avLst/>
          </a:prstGeom>
          <a:solidFill>
            <a:schemeClr val="bg1"/>
          </a:solidFill>
          <a:ln w="38100">
            <a:solidFill>
              <a:srgbClr val="000099"/>
            </a:solidFill>
          </a:ln>
        </p:spPr>
        <p:txBody>
          <a:bodyPr wrap="square" rtlCol="0">
            <a:spAutoFit/>
          </a:bodyPr>
          <a:lstStyle/>
          <a:p>
            <a:r>
              <a:rPr lang="en-US" sz="2400" b="1" dirty="0" err="1">
                <a:solidFill>
                  <a:srgbClr val="000099"/>
                </a:solidFill>
                <a:latin typeface="Arial" charset="0"/>
              </a:rPr>
              <a:t>Nutzungsbedingungen</a:t>
            </a:r>
            <a:r>
              <a:rPr lang="en-US" sz="2400" b="1" dirty="0">
                <a:solidFill>
                  <a:srgbClr val="000099"/>
                </a:solidFill>
                <a:latin typeface="Arial" charset="0"/>
              </a:rPr>
              <a:t> </a:t>
            </a:r>
            <a:r>
              <a:rPr lang="en-US" sz="2400" dirty="0">
                <a:solidFill>
                  <a:srgbClr val="000099"/>
                </a:solidFill>
                <a:latin typeface="Arial" charset="0"/>
              </a:rPr>
              <a:t>(</a:t>
            </a:r>
            <a:r>
              <a:rPr lang="en-US" sz="2400" dirty="0">
                <a:solidFill>
                  <a:srgbClr val="000099"/>
                </a:solidFill>
                <a:latin typeface="Arial" charset="0"/>
                <a:hlinkClick r:id="rId6"/>
              </a:rPr>
              <a:t>www.snap.com/de-DE/terms</a:t>
            </a:r>
            <a:r>
              <a:rPr lang="en-US" sz="2400" dirty="0">
                <a:solidFill>
                  <a:srgbClr val="000099"/>
                </a:solidFill>
                <a:latin typeface="Arial" charset="0"/>
              </a:rPr>
              <a:t>)</a:t>
            </a:r>
          </a:p>
          <a:p>
            <a:r>
              <a:rPr lang="en-US" sz="2400" b="1" dirty="0">
                <a:solidFill>
                  <a:srgbClr val="000099"/>
                </a:solidFill>
                <a:latin typeface="Arial" charset="0"/>
              </a:rPr>
              <a:t/>
            </a:r>
            <a:br>
              <a:rPr lang="en-US" sz="2400" b="1" dirty="0">
                <a:solidFill>
                  <a:srgbClr val="000099"/>
                </a:solidFill>
                <a:latin typeface="Arial" charset="0"/>
              </a:rPr>
            </a:br>
            <a:r>
              <a:rPr lang="de-DE" sz="2400" dirty="0">
                <a:solidFill>
                  <a:srgbClr val="FF0000"/>
                </a:solidFill>
                <a:latin typeface="Arial" charset="0"/>
              </a:rPr>
              <a:t>Diese Bedingungen sind in der Tat ein rechtlich bindender Vertrag </a:t>
            </a:r>
            <a:r>
              <a:rPr lang="de-DE" sz="2400" dirty="0">
                <a:solidFill>
                  <a:srgbClr val="000099"/>
                </a:solidFill>
                <a:latin typeface="Arial" charset="0"/>
              </a:rPr>
              <a:t>zwischen dir und Snap Inc. Also lies sie dir bitte genau durch.</a:t>
            </a:r>
            <a:endParaRPr lang="en-US" sz="2400" b="1" dirty="0">
              <a:solidFill>
                <a:srgbClr val="000099"/>
              </a:solidFill>
              <a:latin typeface="Arial" charset="0"/>
            </a:endParaRPr>
          </a:p>
          <a:p>
            <a:r>
              <a:rPr lang="de-DE" sz="2400" b="1" dirty="0" smtClean="0">
                <a:solidFill>
                  <a:srgbClr val="000099"/>
                </a:solidFill>
                <a:latin typeface="Arial" charset="0"/>
              </a:rPr>
              <a:t>		</a:t>
            </a:r>
            <a:endParaRPr lang="de-DE" sz="2400" b="1" dirty="0">
              <a:solidFill>
                <a:srgbClr val="000099"/>
              </a:solidFill>
              <a:latin typeface="Arial" charset="0"/>
            </a:endParaRPr>
          </a:p>
          <a:p>
            <a:r>
              <a:rPr lang="de-DE" sz="2400" b="1" dirty="0">
                <a:solidFill>
                  <a:srgbClr val="000099"/>
                </a:solidFill>
                <a:latin typeface="Arial" charset="0"/>
              </a:rPr>
              <a:t>1. Wer darf die Services nutzen?</a:t>
            </a:r>
          </a:p>
          <a:p>
            <a:r>
              <a:rPr lang="de-DE" sz="2400" dirty="0">
                <a:solidFill>
                  <a:srgbClr val="FF0000"/>
                </a:solidFill>
                <a:latin typeface="Arial" charset="0"/>
              </a:rPr>
              <a:t>Personen unter 13 Jahren dürfen weder einen Account eröffnen noch die Services nutzen. </a:t>
            </a:r>
            <a:r>
              <a:rPr lang="de-DE" sz="2400" i="1" dirty="0" smtClean="0">
                <a:solidFill>
                  <a:srgbClr val="FF0000"/>
                </a:solidFill>
                <a:latin typeface="Arial" charset="0"/>
              </a:rPr>
              <a:t>[EU-DSGVO: </a:t>
            </a:r>
            <a:r>
              <a:rPr lang="de-DE" sz="2400" b="1" i="1" dirty="0" smtClean="0">
                <a:solidFill>
                  <a:srgbClr val="FF0000"/>
                </a:solidFill>
                <a:latin typeface="Arial" charset="0"/>
              </a:rPr>
              <a:t>16 Jahre</a:t>
            </a:r>
            <a:r>
              <a:rPr lang="de-DE" sz="2400" i="1" dirty="0" smtClean="0">
                <a:solidFill>
                  <a:srgbClr val="FF0000"/>
                </a:solidFill>
                <a:latin typeface="Arial" charset="0"/>
              </a:rPr>
              <a:t>]</a:t>
            </a:r>
            <a:endParaRPr lang="de-DE" sz="2400" i="1" dirty="0">
              <a:solidFill>
                <a:srgbClr val="FF0000"/>
              </a:solidFill>
              <a:latin typeface="Arial" charset="0"/>
            </a:endParaRPr>
          </a:p>
          <a:p>
            <a:endParaRPr lang="de-DE" sz="2400" b="1" dirty="0">
              <a:solidFill>
                <a:srgbClr val="000099"/>
              </a:solidFill>
              <a:latin typeface="Arial" charset="0"/>
            </a:endParaRPr>
          </a:p>
          <a:p>
            <a:r>
              <a:rPr lang="de-DE" sz="2400" b="1" dirty="0">
                <a:solidFill>
                  <a:srgbClr val="000099"/>
                </a:solidFill>
                <a:latin typeface="Arial" charset="0"/>
              </a:rPr>
              <a:t>3. Rechte</a:t>
            </a:r>
          </a:p>
          <a:p>
            <a:r>
              <a:rPr lang="de-DE" sz="2400" dirty="0">
                <a:solidFill>
                  <a:srgbClr val="FF0000"/>
                </a:solidFill>
                <a:latin typeface="Arial" charset="0"/>
              </a:rPr>
              <a:t>Du gewährst Snap Inc. und unseren Partnerunternehmen eine weltweite, gebührenfreie, unterlizensierbare und übertragbare Lizenz zum Hosten, Speichern, Verwenden, Anzeigen, Reproduzieren, Verändern, Anpassen, Bearbeiten, Veröffentlichen, und Verteilen dieser Inhalte. </a:t>
            </a:r>
          </a:p>
        </p:txBody>
      </p:sp>
      <p:pic>
        <p:nvPicPr>
          <p:cNvPr id="39938" name="Picture 2" descr="http://cdn29.elitedaily.com/wp-content/uploads/2015/04/Snapchat-800x40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553"/>
          <a:stretch/>
        </p:blipFill>
        <p:spPr bwMode="auto">
          <a:xfrm>
            <a:off x="9827901" y="33109"/>
            <a:ext cx="1338868" cy="135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55356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2"/>
          <p:cNvSpPr>
            <a:spLocks noGrp="1"/>
          </p:cNvSpPr>
          <p:nvPr>
            <p:ph type="title"/>
          </p:nvPr>
        </p:nvSpPr>
        <p:spPr>
          <a:xfrm>
            <a:off x="576263" y="0"/>
            <a:ext cx="10367962" cy="1063625"/>
          </a:xfrm>
        </p:spPr>
        <p:txBody>
          <a:bodyPr/>
          <a:lstStyle/>
          <a:p>
            <a:r>
              <a:rPr lang="de-DE" dirty="0" smtClean="0"/>
              <a:t>Snapchat Registrierung</a:t>
            </a:r>
            <a:endParaRPr lang="de-DE" dirty="0"/>
          </a:p>
        </p:txBody>
      </p:sp>
      <p:grpSp>
        <p:nvGrpSpPr>
          <p:cNvPr id="17" name="Gruppieren 16"/>
          <p:cNvGrpSpPr/>
          <p:nvPr/>
        </p:nvGrpSpPr>
        <p:grpSpPr>
          <a:xfrm>
            <a:off x="58903" y="914399"/>
            <a:ext cx="11325972" cy="6109152"/>
            <a:chOff x="106528" y="952499"/>
            <a:chExt cx="11325972" cy="6109152"/>
          </a:xfrm>
        </p:grpSpPr>
        <p:pic>
          <p:nvPicPr>
            <p:cNvPr id="23" name="Grafik 22"/>
            <p:cNvPicPr>
              <a:picLocks noChangeAspect="1"/>
            </p:cNvPicPr>
            <p:nvPr/>
          </p:nvPicPr>
          <p:blipFill rotWithShape="1">
            <a:blip r:embed="rId3" cstate="print">
              <a:extLst>
                <a:ext uri="{28A0092B-C50C-407E-A947-70E740481C1C}">
                  <a14:useLocalDpi xmlns:a14="http://schemas.microsoft.com/office/drawing/2010/main" val="0"/>
                </a:ext>
              </a:extLst>
            </a:blip>
            <a:srcRect l="33604" t="6496" r="33474" b="3265"/>
            <a:stretch/>
          </p:blipFill>
          <p:spPr>
            <a:xfrm>
              <a:off x="106528" y="958788"/>
              <a:ext cx="3168585" cy="5428219"/>
            </a:xfrm>
            <a:prstGeom prst="rect">
              <a:avLst/>
            </a:prstGeom>
            <a:ln>
              <a:noFill/>
            </a:ln>
            <a:effectLst>
              <a:outerShdw blurRad="292100" dist="139700" dir="2700000" algn="tl" rotWithShape="0">
                <a:srgbClr val="333333">
                  <a:alpha val="65000"/>
                </a:srgbClr>
              </a:outerShdw>
            </a:effectLst>
          </p:spPr>
        </p:pic>
        <p:pic>
          <p:nvPicPr>
            <p:cNvPr id="25" name="Grafik 24"/>
            <p:cNvPicPr>
              <a:picLocks noChangeAspect="1"/>
            </p:cNvPicPr>
            <p:nvPr/>
          </p:nvPicPr>
          <p:blipFill rotWithShape="1">
            <a:blip r:embed="rId4" cstate="print">
              <a:extLst>
                <a:ext uri="{28A0092B-C50C-407E-A947-70E740481C1C}">
                  <a14:useLocalDpi xmlns:a14="http://schemas.microsoft.com/office/drawing/2010/main" val="0"/>
                </a:ext>
              </a:extLst>
            </a:blip>
            <a:srcRect l="4633" t="21177" r="4867" b="35796"/>
            <a:stretch/>
          </p:blipFill>
          <p:spPr>
            <a:xfrm>
              <a:off x="3457850" y="952499"/>
              <a:ext cx="3870807" cy="2944449"/>
            </a:xfrm>
            <a:prstGeom prst="rect">
              <a:avLst/>
            </a:prstGeom>
            <a:ln>
              <a:noFill/>
            </a:ln>
            <a:effectLst>
              <a:outerShdw blurRad="292100" dist="139700" dir="2700000" algn="tl" rotWithShape="0">
                <a:srgbClr val="333333">
                  <a:alpha val="65000"/>
                </a:srgbClr>
              </a:outerShdw>
            </a:effectLst>
          </p:spPr>
        </p:pic>
        <p:pic>
          <p:nvPicPr>
            <p:cNvPr id="28" name="Grafik 27"/>
            <p:cNvPicPr>
              <a:picLocks noChangeAspect="1"/>
            </p:cNvPicPr>
            <p:nvPr/>
          </p:nvPicPr>
          <p:blipFill rotWithShape="1">
            <a:blip r:embed="rId5" cstate="print">
              <a:extLst>
                <a:ext uri="{28A0092B-C50C-407E-A947-70E740481C1C}">
                  <a14:useLocalDpi xmlns:a14="http://schemas.microsoft.com/office/drawing/2010/main" val="0"/>
                </a:ext>
              </a:extLst>
            </a:blip>
            <a:srcRect t="33020" b="16946"/>
            <a:stretch/>
          </p:blipFill>
          <p:spPr>
            <a:xfrm>
              <a:off x="3457356" y="3967778"/>
              <a:ext cx="3858213" cy="3093873"/>
            </a:xfrm>
            <a:prstGeom prst="rect">
              <a:avLst/>
            </a:prstGeom>
            <a:ln>
              <a:noFill/>
            </a:ln>
            <a:effectLst>
              <a:outerShdw blurRad="292100" dist="139700" dir="2700000" algn="tl" rotWithShape="0">
                <a:srgbClr val="333333">
                  <a:alpha val="65000"/>
                </a:srgbClr>
              </a:outerShdw>
            </a:effectLst>
          </p:spPr>
        </p:pic>
        <p:pic>
          <p:nvPicPr>
            <p:cNvPr id="29" name="Grafik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2546" y="965727"/>
              <a:ext cx="3809954" cy="6095924"/>
            </a:xfrm>
            <a:prstGeom prst="rect">
              <a:avLst/>
            </a:prstGeom>
            <a:ln>
              <a:noFill/>
            </a:ln>
            <a:effectLst>
              <a:outerShdw blurRad="292100" dist="139700" dir="2700000" algn="tl" rotWithShape="0">
                <a:srgbClr val="333333">
                  <a:alpha val="65000"/>
                </a:srgbClr>
              </a:outerShdw>
            </a:effectLst>
          </p:spPr>
        </p:pic>
      </p:grpSp>
      <p:pic>
        <p:nvPicPr>
          <p:cNvPr id="30" name="Grafik 29"/>
          <p:cNvPicPr>
            <a:picLocks noChangeAspect="1"/>
          </p:cNvPicPr>
          <p:nvPr/>
        </p:nvPicPr>
        <p:blipFill rotWithShape="1">
          <a:blip r:embed="rId7" cstate="print">
            <a:extLst>
              <a:ext uri="{28A0092B-C50C-407E-A947-70E740481C1C}">
                <a14:useLocalDpi xmlns:a14="http://schemas.microsoft.com/office/drawing/2010/main" val="0"/>
              </a:ext>
            </a:extLst>
          </a:blip>
          <a:srcRect t="43759" b="41605"/>
          <a:stretch/>
        </p:blipFill>
        <p:spPr>
          <a:xfrm>
            <a:off x="2829200" y="4695826"/>
            <a:ext cx="4304126" cy="1009650"/>
          </a:xfrm>
          <a:prstGeom prst="rect">
            <a:avLst/>
          </a:prstGeom>
          <a:ln>
            <a:noFill/>
          </a:ln>
          <a:effectLst>
            <a:outerShdw blurRad="292100" dist="139700" dir="2700000" algn="tl" rotWithShape="0">
              <a:srgbClr val="333333">
                <a:alpha val="65000"/>
              </a:srgbClr>
            </a:outerShdw>
          </a:effectLst>
        </p:spPr>
      </p:pic>
      <p:sp>
        <p:nvSpPr>
          <p:cNvPr id="31" name="Rechteck 30"/>
          <p:cNvSpPr/>
          <p:nvPr/>
        </p:nvSpPr>
        <p:spPr bwMode="auto">
          <a:xfrm>
            <a:off x="4909457" y="927627"/>
            <a:ext cx="903514" cy="269802"/>
          </a:xfrm>
          <a:prstGeom prst="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buClr>
                <a:srgbClr val="000000"/>
              </a:buClr>
              <a:buSzPct val="100000"/>
              <a:buFont typeface="Times New Roman" pitchFamily="18" charset="0"/>
              <a:buNone/>
            </a:pPr>
            <a:endParaRPr lang="de-DE" smtClean="0">
              <a:solidFill>
                <a:srgbClr val="FFFFFF"/>
              </a:solidFill>
              <a:latin typeface="Arial" charset="0"/>
            </a:endParaRPr>
          </a:p>
        </p:txBody>
      </p:sp>
      <p:sp>
        <p:nvSpPr>
          <p:cNvPr id="32" name="Rechteck 31"/>
          <p:cNvSpPr/>
          <p:nvPr/>
        </p:nvSpPr>
        <p:spPr bwMode="auto">
          <a:xfrm>
            <a:off x="4680856" y="4062710"/>
            <a:ext cx="1338943" cy="280690"/>
          </a:xfrm>
          <a:prstGeom prst="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buClr>
                <a:srgbClr val="000000"/>
              </a:buClr>
              <a:buSzPct val="100000"/>
              <a:buFont typeface="Times New Roman" pitchFamily="18" charset="0"/>
              <a:buNone/>
            </a:pPr>
            <a:endParaRPr lang="de-DE" smtClean="0">
              <a:solidFill>
                <a:srgbClr val="FFFFFF"/>
              </a:solidFill>
              <a:latin typeface="Arial" charset="0"/>
            </a:endParaRPr>
          </a:p>
        </p:txBody>
      </p:sp>
      <p:sp>
        <p:nvSpPr>
          <p:cNvPr id="33" name="Rechteck 32"/>
          <p:cNvSpPr/>
          <p:nvPr/>
        </p:nvSpPr>
        <p:spPr bwMode="auto">
          <a:xfrm>
            <a:off x="8810426" y="2128173"/>
            <a:ext cx="1338943" cy="280690"/>
          </a:xfrm>
          <a:prstGeom prst="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buClr>
                <a:srgbClr val="000000"/>
              </a:buClr>
              <a:buSzPct val="100000"/>
              <a:buFont typeface="Times New Roman" pitchFamily="18" charset="0"/>
              <a:buNone/>
            </a:pPr>
            <a:endParaRPr lang="de-DE" smtClean="0">
              <a:solidFill>
                <a:srgbClr val="FFFFFF"/>
              </a:solidFill>
              <a:latin typeface="Arial" charset="0"/>
            </a:endParaRPr>
          </a:p>
        </p:txBody>
      </p:sp>
      <p:grpSp>
        <p:nvGrpSpPr>
          <p:cNvPr id="34" name="Gruppieren 33"/>
          <p:cNvGrpSpPr/>
          <p:nvPr/>
        </p:nvGrpSpPr>
        <p:grpSpPr>
          <a:xfrm>
            <a:off x="122614" y="1185763"/>
            <a:ext cx="11133299" cy="5346169"/>
            <a:chOff x="189190" y="8455590"/>
            <a:chExt cx="11133299" cy="5346169"/>
          </a:xfrm>
        </p:grpSpPr>
        <p:grpSp>
          <p:nvGrpSpPr>
            <p:cNvPr id="35" name="Gruppieren 34"/>
            <p:cNvGrpSpPr/>
            <p:nvPr/>
          </p:nvGrpSpPr>
          <p:grpSpPr>
            <a:xfrm>
              <a:off x="189190" y="8455590"/>
              <a:ext cx="11133299" cy="5346169"/>
              <a:chOff x="189190" y="1251750"/>
              <a:chExt cx="11133299" cy="5346169"/>
            </a:xfrm>
          </p:grpSpPr>
          <p:pic>
            <p:nvPicPr>
              <p:cNvPr id="38" name="Grafik 37"/>
              <p:cNvPicPr>
                <a:picLocks noChangeAspect="1"/>
              </p:cNvPicPr>
              <p:nvPr/>
            </p:nvPicPr>
            <p:blipFill rotWithShape="1">
              <a:blip r:embed="rId8" cstate="print">
                <a:extLst>
                  <a:ext uri="{28A0092B-C50C-407E-A947-70E740481C1C}">
                    <a14:useLocalDpi xmlns:a14="http://schemas.microsoft.com/office/drawing/2010/main" val="0"/>
                  </a:ext>
                </a:extLst>
              </a:blip>
              <a:srcRect l="4803" t="31874" r="23057" b="42977"/>
              <a:stretch/>
            </p:blipFill>
            <p:spPr>
              <a:xfrm>
                <a:off x="189190" y="4279980"/>
                <a:ext cx="4083083" cy="2277494"/>
              </a:xfrm>
              <a:prstGeom prst="rect">
                <a:avLst/>
              </a:prstGeom>
              <a:ln>
                <a:noFill/>
              </a:ln>
              <a:effectLst>
                <a:outerShdw blurRad="292100" dist="139700" dir="2700000" algn="tl" rotWithShape="0">
                  <a:srgbClr val="333333">
                    <a:alpha val="65000"/>
                  </a:srgbClr>
                </a:outerShdw>
              </a:effectLst>
            </p:spPr>
          </p:pic>
          <p:pic>
            <p:nvPicPr>
              <p:cNvPr id="39" name="Grafik 38"/>
              <p:cNvPicPr>
                <a:picLocks noChangeAspect="1"/>
              </p:cNvPicPr>
              <p:nvPr/>
            </p:nvPicPr>
            <p:blipFill rotWithShape="1">
              <a:blip r:embed="rId9" cstate="print">
                <a:extLst>
                  <a:ext uri="{28A0092B-C50C-407E-A947-70E740481C1C}">
                    <a14:useLocalDpi xmlns:a14="http://schemas.microsoft.com/office/drawing/2010/main" val="0"/>
                  </a:ext>
                </a:extLst>
              </a:blip>
              <a:srcRect l="4901" t="32116" r="22854" b="42977"/>
              <a:stretch/>
            </p:blipFill>
            <p:spPr>
              <a:xfrm>
                <a:off x="189192" y="1890917"/>
                <a:ext cx="4089114" cy="2255594"/>
              </a:xfrm>
              <a:prstGeom prst="rect">
                <a:avLst/>
              </a:prstGeom>
              <a:ln>
                <a:noFill/>
              </a:ln>
              <a:effectLst>
                <a:outerShdw blurRad="292100" dist="139700" dir="2700000" algn="tl" rotWithShape="0">
                  <a:srgbClr val="333333">
                    <a:alpha val="65000"/>
                  </a:srgbClr>
                </a:outerShdw>
              </a:effectLst>
            </p:spPr>
          </p:pic>
          <p:pic>
            <p:nvPicPr>
              <p:cNvPr id="40" name="Grafik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03858" y="1251750"/>
                <a:ext cx="3341354" cy="5346169"/>
              </a:xfrm>
              <a:prstGeom prst="rect">
                <a:avLst/>
              </a:prstGeom>
              <a:ln>
                <a:noFill/>
              </a:ln>
              <a:effectLst>
                <a:outerShdw blurRad="292100" dist="139700" dir="2700000" algn="tl" rotWithShape="0">
                  <a:srgbClr val="333333">
                    <a:alpha val="65000"/>
                  </a:srgbClr>
                </a:outerShdw>
              </a:effectLst>
            </p:spPr>
          </p:pic>
          <p:pic>
            <p:nvPicPr>
              <p:cNvPr id="41" name="Grafik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81689" y="1251751"/>
                <a:ext cx="3340800" cy="5345283"/>
              </a:xfrm>
              <a:prstGeom prst="rect">
                <a:avLst/>
              </a:prstGeom>
              <a:ln>
                <a:noFill/>
              </a:ln>
              <a:effectLst>
                <a:outerShdw blurRad="292100" dist="139700" dir="2700000" algn="tl" rotWithShape="0">
                  <a:srgbClr val="333333">
                    <a:alpha val="65000"/>
                  </a:srgbClr>
                </a:outerShdw>
              </a:effectLst>
            </p:spPr>
          </p:pic>
        </p:grpSp>
        <p:sp>
          <p:nvSpPr>
            <p:cNvPr id="36" name="Rechteck 35"/>
            <p:cNvSpPr/>
            <p:nvPr/>
          </p:nvSpPr>
          <p:spPr bwMode="auto">
            <a:xfrm>
              <a:off x="1612900" y="9738188"/>
              <a:ext cx="2284059" cy="498012"/>
            </a:xfrm>
            <a:prstGeom prst="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buClr>
                  <a:srgbClr val="000000"/>
                </a:buClr>
                <a:buSzPct val="100000"/>
                <a:buFont typeface="Times New Roman" pitchFamily="18" charset="0"/>
                <a:buNone/>
              </a:pPr>
              <a:endParaRPr lang="de-DE" smtClean="0">
                <a:solidFill>
                  <a:srgbClr val="FFFFFF"/>
                </a:solidFill>
                <a:latin typeface="Arial" charset="0"/>
              </a:endParaRPr>
            </a:p>
          </p:txBody>
        </p:sp>
        <p:sp>
          <p:nvSpPr>
            <p:cNvPr id="37" name="Rechteck 36"/>
            <p:cNvSpPr/>
            <p:nvPr/>
          </p:nvSpPr>
          <p:spPr bwMode="auto">
            <a:xfrm>
              <a:off x="1612900" y="12392488"/>
              <a:ext cx="2436459" cy="586912"/>
            </a:xfrm>
            <a:prstGeom prst="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buClr>
                  <a:srgbClr val="000000"/>
                </a:buClr>
                <a:buSzPct val="100000"/>
                <a:buFont typeface="Times New Roman" pitchFamily="18" charset="0"/>
                <a:buNone/>
              </a:pPr>
              <a:endParaRPr lang="de-DE" smtClean="0">
                <a:solidFill>
                  <a:srgbClr val="FFFFFF"/>
                </a:solidFill>
                <a:latin typeface="Arial" charset="0"/>
              </a:endParaRPr>
            </a:p>
          </p:txBody>
        </p:sp>
      </p:grpSp>
      <p:pic>
        <p:nvPicPr>
          <p:cNvPr id="42" name="Grafik 41"/>
          <p:cNvPicPr>
            <a:picLocks noChangeAspect="1"/>
          </p:cNvPicPr>
          <p:nvPr/>
        </p:nvPicPr>
        <p:blipFill rotWithShape="1">
          <a:blip r:embed="rId12" cstate="print">
            <a:extLst>
              <a:ext uri="{28A0092B-C50C-407E-A947-70E740481C1C}">
                <a14:useLocalDpi xmlns:a14="http://schemas.microsoft.com/office/drawing/2010/main" val="0"/>
              </a:ext>
            </a:extLst>
          </a:blip>
          <a:srcRect l="9030" t="41103" r="9653" b="38379"/>
          <a:stretch/>
        </p:blipFill>
        <p:spPr>
          <a:xfrm>
            <a:off x="6998803" y="2721445"/>
            <a:ext cx="4524860" cy="1826704"/>
          </a:xfrm>
          <a:prstGeom prst="rect">
            <a:avLst/>
          </a:prstGeom>
          <a:ln>
            <a:noFill/>
          </a:ln>
          <a:effectLst>
            <a:outerShdw blurRad="292100" dist="139700" dir="2700000" algn="tl" rotWithShape="0">
              <a:srgbClr val="333333">
                <a:alpha val="65000"/>
              </a:srgbClr>
            </a:outerShdw>
          </a:effectLst>
        </p:spPr>
      </p:pic>
      <p:sp>
        <p:nvSpPr>
          <p:cNvPr id="43" name="Rechteck 42"/>
          <p:cNvSpPr/>
          <p:nvPr/>
        </p:nvSpPr>
        <p:spPr bwMode="auto">
          <a:xfrm>
            <a:off x="5190734" y="3276699"/>
            <a:ext cx="1669281" cy="433585"/>
          </a:xfrm>
          <a:prstGeom prst="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buClr>
                <a:srgbClr val="000000"/>
              </a:buClr>
              <a:buSzPct val="100000"/>
              <a:buFont typeface="Times New Roman" pitchFamily="18" charset="0"/>
              <a:buNone/>
            </a:pPr>
            <a:endParaRPr lang="de-DE" smtClean="0">
              <a:solidFill>
                <a:srgbClr val="FFFFFF"/>
              </a:solidFill>
              <a:latin typeface="Arial" charset="0"/>
            </a:endParaRPr>
          </a:p>
        </p:txBody>
      </p:sp>
    </p:spTree>
    <p:extLst>
      <p:ext uri="{BB962C8B-B14F-4D97-AF65-F5344CB8AC3E}">
        <p14:creationId xmlns:p14="http://schemas.microsoft.com/office/powerpoint/2010/main" val="351084680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Snapchat Einstellungen</a:t>
            </a:r>
            <a:endParaRPr lang="de-DE" dirty="0"/>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571" y="901114"/>
            <a:ext cx="2566699" cy="4563022"/>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4101" y="901113"/>
            <a:ext cx="2566700" cy="4563023"/>
          </a:xfrm>
          <a:prstGeom prst="rect">
            <a:avLst/>
          </a:prstGeom>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7289" y="901112"/>
            <a:ext cx="2566700" cy="4563023"/>
          </a:xfrm>
          <a:prstGeom prst="rect">
            <a:avLst/>
          </a:prstGeom>
        </p:spPr>
      </p:pic>
      <p:grpSp>
        <p:nvGrpSpPr>
          <p:cNvPr id="14" name="Gruppieren 13"/>
          <p:cNvGrpSpPr/>
          <p:nvPr/>
        </p:nvGrpSpPr>
        <p:grpSpPr>
          <a:xfrm>
            <a:off x="8679358" y="901112"/>
            <a:ext cx="2684932" cy="4498201"/>
            <a:chOff x="8381352" y="300000"/>
            <a:chExt cx="3060849" cy="5365371"/>
          </a:xfrm>
        </p:grpSpPr>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1352" y="300000"/>
              <a:ext cx="2850672" cy="5302457"/>
            </a:xfrm>
            <a:prstGeom prst="rect">
              <a:avLst/>
            </a:prstGeom>
          </p:spPr>
        </p:pic>
        <p:pic>
          <p:nvPicPr>
            <p:cNvPr id="9" name="Grafik 8"/>
            <p:cNvPicPr>
              <a:picLocks noChangeAspect="1"/>
            </p:cNvPicPr>
            <p:nvPr/>
          </p:nvPicPr>
          <p:blipFill rotWithShape="1">
            <a:blip r:embed="rId7" cstate="print">
              <a:extLst>
                <a:ext uri="{28A0092B-C50C-407E-A947-70E740481C1C}">
                  <a14:useLocalDpi xmlns:a14="http://schemas.microsoft.com/office/drawing/2010/main" val="0"/>
                </a:ext>
              </a:extLst>
            </a:blip>
            <a:srcRect b="65435"/>
            <a:stretch/>
          </p:blipFill>
          <p:spPr>
            <a:xfrm>
              <a:off x="8459569" y="3832584"/>
              <a:ext cx="2982632" cy="1832787"/>
            </a:xfrm>
            <a:prstGeom prst="rect">
              <a:avLst/>
            </a:prstGeom>
          </p:spPr>
        </p:pic>
      </p:grpSp>
    </p:spTree>
    <p:extLst>
      <p:ext uri="{BB962C8B-B14F-4D97-AF65-F5344CB8AC3E}">
        <p14:creationId xmlns:p14="http://schemas.microsoft.com/office/powerpoint/2010/main" val="397850674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Snapchat Ortung</a:t>
            </a:r>
            <a:endParaRPr lang="de-DE" dirty="0"/>
          </a:p>
        </p:txBody>
      </p:sp>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8239" y="1063624"/>
            <a:ext cx="3225986" cy="5735086"/>
          </a:xfrm>
          <a:prstGeom prst="rect">
            <a:avLst/>
          </a:prstGeom>
        </p:spPr>
      </p:pic>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679" y="1063624"/>
            <a:ext cx="3190349" cy="5671731"/>
          </a:xfrm>
          <a:prstGeom prst="rect">
            <a:avLst/>
          </a:prstGeom>
        </p:spPr>
      </p:pic>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6630" y="1085564"/>
            <a:ext cx="3178008" cy="5649791"/>
          </a:xfrm>
          <a:prstGeom prst="rect">
            <a:avLst/>
          </a:prstGeom>
        </p:spPr>
      </p:pic>
    </p:spTree>
    <p:extLst>
      <p:ext uri="{BB962C8B-B14F-4D97-AF65-F5344CB8AC3E}">
        <p14:creationId xmlns:p14="http://schemas.microsoft.com/office/powerpoint/2010/main" val="128106432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hteck 38"/>
          <p:cNvSpPr/>
          <p:nvPr/>
        </p:nvSpPr>
        <p:spPr>
          <a:xfrm>
            <a:off x="499621" y="987054"/>
            <a:ext cx="10362343" cy="5786199"/>
          </a:xfrm>
          <a:prstGeom prst="rect">
            <a:avLst/>
          </a:prstGeom>
          <a:solidFill>
            <a:schemeClr val="bg1"/>
          </a:solidFill>
        </p:spPr>
        <p:txBody>
          <a:bodyPr wrap="square">
            <a:spAutoFit/>
          </a:bodyPr>
          <a:lstStyle/>
          <a:p>
            <a:pPr marL="342900" indent="-342900">
              <a:buSzPct val="200000"/>
              <a:buFontTx/>
              <a:buBlip>
                <a:blip r:embed="rId5"/>
              </a:buBlip>
            </a:pPr>
            <a:r>
              <a:rPr lang="de-DE" sz="2000" b="1" dirty="0">
                <a:solidFill>
                  <a:srgbClr val="000099"/>
                </a:solidFill>
                <a:latin typeface="Arial" charset="0"/>
              </a:rPr>
              <a:t>„Alter. </a:t>
            </a:r>
            <a:r>
              <a:rPr lang="de-DE" sz="2000" dirty="0">
                <a:solidFill>
                  <a:srgbClr val="000099"/>
                </a:solidFill>
                <a:latin typeface="Arial" charset="0"/>
              </a:rPr>
              <a:t>Wenn du in der Europäischen Region lebst, musst du </a:t>
            </a:r>
            <a:r>
              <a:rPr lang="de-DE" sz="2000" dirty="0">
                <a:solidFill>
                  <a:srgbClr val="FF0000"/>
                </a:solidFill>
                <a:latin typeface="Arial" charset="0"/>
              </a:rPr>
              <a:t>mindestens 16 Jahre alt</a:t>
            </a:r>
            <a:r>
              <a:rPr lang="de-DE" sz="2000" dirty="0">
                <a:solidFill>
                  <a:srgbClr val="000099"/>
                </a:solidFill>
                <a:latin typeface="Arial" charset="0"/>
              </a:rPr>
              <a:t> sein, um unsere Dienste zu nutzen [...] Zusätzlich gilt: Wenn du nicht alt genug bist, um in deinem Land berechtigt zu sein, unseren Bedingungen zuzustimmen, </a:t>
            </a:r>
            <a:r>
              <a:rPr lang="de-DE" sz="2000" dirty="0">
                <a:solidFill>
                  <a:srgbClr val="FF0000"/>
                </a:solidFill>
                <a:latin typeface="Arial" charset="0"/>
              </a:rPr>
              <a:t>muss dein Erziehungsberechtigter in deinem Namen unseren Bedingungen zustimmen</a:t>
            </a:r>
            <a:r>
              <a:rPr lang="de-DE" sz="2000" b="1" dirty="0">
                <a:solidFill>
                  <a:srgbClr val="000099"/>
                </a:solidFill>
                <a:latin typeface="Arial" charset="0"/>
              </a:rPr>
              <a:t>.“</a:t>
            </a:r>
            <a:r>
              <a:rPr lang="en-US" sz="2000" dirty="0">
                <a:solidFill>
                  <a:srgbClr val="000099"/>
                </a:solidFill>
                <a:latin typeface="Arial" charset="0"/>
              </a:rPr>
              <a:t> </a:t>
            </a:r>
            <a:r>
              <a:rPr lang="en-US" sz="2000" dirty="0" smtClean="0">
                <a:solidFill>
                  <a:srgbClr val="000099"/>
                </a:solidFill>
                <a:latin typeface="Arial" charset="0"/>
              </a:rPr>
              <a:t/>
            </a:r>
            <a:br>
              <a:rPr lang="en-US" sz="2000" dirty="0" smtClean="0">
                <a:solidFill>
                  <a:srgbClr val="000099"/>
                </a:solidFill>
                <a:latin typeface="Arial" charset="0"/>
              </a:rPr>
            </a:br>
            <a:r>
              <a:rPr lang="en-US" sz="2000" dirty="0" smtClean="0">
                <a:solidFill>
                  <a:srgbClr val="000099"/>
                </a:solidFill>
                <a:latin typeface="Arial" charset="0"/>
              </a:rPr>
              <a:t>https</a:t>
            </a:r>
            <a:r>
              <a:rPr lang="en-US" sz="2000" dirty="0">
                <a:solidFill>
                  <a:srgbClr val="000099"/>
                </a:solidFill>
                <a:latin typeface="Arial" charset="0"/>
              </a:rPr>
              <a:t>://www.whatsapp.com/legal </a:t>
            </a:r>
            <a:r>
              <a:rPr lang="en-US" sz="2000" dirty="0" smtClean="0">
                <a:solidFill>
                  <a:srgbClr val="000099"/>
                </a:solidFill>
                <a:latin typeface="Arial" charset="0"/>
              </a:rPr>
              <a:t>25.04.2018</a:t>
            </a:r>
            <a:endParaRPr lang="de-DE" sz="2000" b="1" dirty="0" smtClean="0">
              <a:solidFill>
                <a:srgbClr val="FF0000"/>
              </a:solidFill>
              <a:latin typeface="Arial" charset="0"/>
            </a:endParaRPr>
          </a:p>
          <a:p>
            <a:pPr marL="342900" indent="-342900">
              <a:buSzPct val="200000"/>
              <a:buFontTx/>
              <a:buBlip>
                <a:blip r:embed="rId6"/>
              </a:buBlip>
            </a:pPr>
            <a:endParaRPr lang="de-DE" sz="2400" dirty="0" smtClean="0">
              <a:solidFill>
                <a:srgbClr val="FF0000"/>
              </a:solidFill>
              <a:latin typeface="Arial" charset="0"/>
            </a:endParaRPr>
          </a:p>
          <a:p>
            <a:pPr marL="342900" indent="-342900">
              <a:buSzPct val="200000"/>
              <a:buFontTx/>
              <a:buBlip>
                <a:blip r:embed="rId6"/>
              </a:buBlip>
            </a:pPr>
            <a:r>
              <a:rPr lang="de-DE" sz="2400" dirty="0" smtClean="0">
                <a:solidFill>
                  <a:srgbClr val="000099"/>
                </a:solidFill>
                <a:latin typeface="Arial" charset="0"/>
              </a:rPr>
              <a:t>Datenweitergabe an Facebook: </a:t>
            </a:r>
            <a:r>
              <a:rPr lang="de-DE" sz="2400" dirty="0" smtClean="0">
                <a:solidFill>
                  <a:srgbClr val="FF0000"/>
                </a:solidFill>
                <a:latin typeface="Arial" charset="0"/>
              </a:rPr>
              <a:t>Profilbild, Status, Metadaten</a:t>
            </a:r>
            <a:r>
              <a:rPr lang="de-DE" sz="2400" dirty="0" smtClean="0">
                <a:solidFill>
                  <a:srgbClr val="000099"/>
                </a:solidFill>
                <a:latin typeface="Arial" charset="0"/>
              </a:rPr>
              <a:t/>
            </a:r>
            <a:br>
              <a:rPr lang="de-DE" sz="2400" dirty="0" smtClean="0">
                <a:solidFill>
                  <a:srgbClr val="000099"/>
                </a:solidFill>
                <a:latin typeface="Arial" charset="0"/>
              </a:rPr>
            </a:br>
            <a:r>
              <a:rPr lang="de-DE" sz="2400" dirty="0" smtClean="0">
                <a:solidFill>
                  <a:srgbClr val="000099"/>
                </a:solidFill>
                <a:latin typeface="Arial" charset="0"/>
              </a:rPr>
              <a:t> Gruppenfunktion: </a:t>
            </a:r>
            <a:r>
              <a:rPr lang="de-DE" sz="2400" dirty="0" smtClean="0">
                <a:solidFill>
                  <a:srgbClr val="FF0000"/>
                </a:solidFill>
                <a:latin typeface="Arial" charset="0"/>
              </a:rPr>
              <a:t>Fremde erfahren Handynummer!</a:t>
            </a:r>
          </a:p>
          <a:p>
            <a:endParaRPr lang="de-DE" sz="2400" dirty="0" smtClean="0">
              <a:solidFill>
                <a:srgbClr val="FF0000"/>
              </a:solidFill>
              <a:latin typeface="Arial" charset="0"/>
            </a:endParaRPr>
          </a:p>
          <a:p>
            <a:pPr marL="342900" indent="-342900">
              <a:spcAft>
                <a:spcPts val="1200"/>
              </a:spcAft>
              <a:buSzPct val="200000"/>
              <a:buFontTx/>
              <a:buBlip>
                <a:blip r:embed="rId7"/>
              </a:buBlip>
            </a:pPr>
            <a:r>
              <a:rPr lang="de-DE" sz="2400" dirty="0" smtClean="0">
                <a:solidFill>
                  <a:srgbClr val="000099"/>
                </a:solidFill>
                <a:latin typeface="Arial" charset="0"/>
              </a:rPr>
              <a:t>Adressbuch wird ausgelesen! AGB: „Du bestätigst, </a:t>
            </a:r>
            <a:r>
              <a:rPr lang="de-DE" sz="2400" dirty="0" smtClean="0">
                <a:solidFill>
                  <a:srgbClr val="FF0000"/>
                </a:solidFill>
                <a:latin typeface="Arial" charset="0"/>
              </a:rPr>
              <a:t>dass du autorisiert bist</a:t>
            </a:r>
            <a:r>
              <a:rPr lang="de-DE" sz="2400" dirty="0" smtClean="0">
                <a:solidFill>
                  <a:srgbClr val="000099"/>
                </a:solidFill>
                <a:latin typeface="Arial" charset="0"/>
              </a:rPr>
              <a:t>, uns solche Nummern zur Verfügung zu stellen“</a:t>
            </a:r>
            <a:br>
              <a:rPr lang="de-DE" sz="2400" dirty="0" smtClean="0">
                <a:solidFill>
                  <a:srgbClr val="000099"/>
                </a:solidFill>
                <a:latin typeface="Arial" charset="0"/>
              </a:rPr>
            </a:br>
            <a:r>
              <a:rPr lang="de-DE" sz="2400" dirty="0" smtClean="0">
                <a:solidFill>
                  <a:srgbClr val="000099"/>
                </a:solidFill>
                <a:latin typeface="Arial" charset="0"/>
              </a:rPr>
              <a:t/>
            </a:r>
            <a:br>
              <a:rPr lang="de-DE" sz="2400" dirty="0" smtClean="0">
                <a:solidFill>
                  <a:srgbClr val="000099"/>
                </a:solidFill>
                <a:latin typeface="Arial" charset="0"/>
              </a:rPr>
            </a:br>
            <a:endParaRPr lang="de-DE" sz="2400" dirty="0" smtClean="0">
              <a:solidFill>
                <a:srgbClr val="000099"/>
              </a:solidFill>
              <a:latin typeface="Arial" charset="0"/>
            </a:endParaRPr>
          </a:p>
          <a:p>
            <a:pPr marL="342900" indent="-342900">
              <a:spcAft>
                <a:spcPts val="1200"/>
              </a:spcAft>
              <a:buSzPct val="200000"/>
              <a:buFontTx/>
              <a:buBlip>
                <a:blip r:embed="rId8"/>
              </a:buBlip>
            </a:pPr>
            <a:r>
              <a:rPr lang="de-DE" sz="2400" dirty="0" smtClean="0">
                <a:solidFill>
                  <a:srgbClr val="000099"/>
                </a:solidFill>
                <a:latin typeface="Arial" charset="0"/>
              </a:rPr>
              <a:t>Alternativen: </a:t>
            </a:r>
            <a:r>
              <a:rPr lang="de-DE" sz="2400" b="1" dirty="0" err="1" smtClean="0">
                <a:solidFill>
                  <a:srgbClr val="000099"/>
                </a:solidFill>
                <a:latin typeface="Arial" charset="0"/>
              </a:rPr>
              <a:t>Threema</a:t>
            </a:r>
            <a:r>
              <a:rPr lang="de-DE" sz="2400" b="1" dirty="0" smtClean="0">
                <a:solidFill>
                  <a:srgbClr val="000099"/>
                </a:solidFill>
                <a:latin typeface="Arial" charset="0"/>
              </a:rPr>
              <a:t> (CH), </a:t>
            </a:r>
            <a:r>
              <a:rPr lang="de-DE" sz="2400" b="1" dirty="0" err="1" smtClean="0">
                <a:solidFill>
                  <a:srgbClr val="000099"/>
                </a:solidFill>
                <a:latin typeface="Arial" charset="0"/>
              </a:rPr>
              <a:t>SIMSme</a:t>
            </a:r>
            <a:r>
              <a:rPr lang="de-DE" sz="2400" b="1" dirty="0" smtClean="0">
                <a:solidFill>
                  <a:srgbClr val="000099"/>
                </a:solidFill>
                <a:latin typeface="Arial" charset="0"/>
              </a:rPr>
              <a:t> (D), </a:t>
            </a:r>
            <a:r>
              <a:rPr lang="de-DE" sz="2400" b="1" dirty="0" err="1" smtClean="0">
                <a:solidFill>
                  <a:srgbClr val="000099"/>
                </a:solidFill>
                <a:latin typeface="Arial" charset="0"/>
              </a:rPr>
              <a:t>Wire</a:t>
            </a:r>
            <a:r>
              <a:rPr lang="de-DE" sz="2400" b="1" dirty="0" smtClean="0">
                <a:solidFill>
                  <a:srgbClr val="000099"/>
                </a:solidFill>
                <a:latin typeface="Arial" charset="0"/>
              </a:rPr>
              <a:t> (CH/D), Signal(US)</a:t>
            </a:r>
          </a:p>
          <a:p>
            <a:pPr marL="342900" indent="-342900">
              <a:spcBef>
                <a:spcPts val="1200"/>
              </a:spcBef>
              <a:spcAft>
                <a:spcPts val="1200"/>
              </a:spcAft>
              <a:buSzPct val="200000"/>
              <a:buFontTx/>
              <a:buBlip>
                <a:blip r:embed="rId9"/>
              </a:buBlip>
            </a:pPr>
            <a:r>
              <a:rPr lang="de-DE" sz="2400" b="1" dirty="0" smtClean="0">
                <a:solidFill>
                  <a:srgbClr val="FF0000"/>
                </a:solidFill>
                <a:latin typeface="Arial" charset="0"/>
              </a:rPr>
              <a:t>Lehrkräfte, DSGVO und WhatsApp?</a:t>
            </a:r>
            <a:endParaRPr lang="de-DE" sz="2400" dirty="0" smtClean="0">
              <a:solidFill>
                <a:srgbClr val="FF0000"/>
              </a:solidFill>
              <a:latin typeface="Arial" charset="0"/>
            </a:endParaRPr>
          </a:p>
        </p:txBody>
      </p:sp>
      <p:pic>
        <p:nvPicPr>
          <p:cNvPr id="40" name="Grafik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9992" y="4810751"/>
            <a:ext cx="873480" cy="852194"/>
          </a:xfrm>
          <a:prstGeom prst="rect">
            <a:avLst/>
          </a:prstGeom>
        </p:spPr>
      </p:pic>
      <p:pic>
        <p:nvPicPr>
          <p:cNvPr id="41" name="Grafik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69949" y="4930260"/>
            <a:ext cx="794534" cy="785651"/>
          </a:xfrm>
          <a:prstGeom prst="rect">
            <a:avLst/>
          </a:prstGeom>
        </p:spPr>
      </p:pic>
      <p:sp>
        <p:nvSpPr>
          <p:cNvPr id="42" name="Titel 2"/>
          <p:cNvSpPr>
            <a:spLocks noGrp="1"/>
          </p:cNvSpPr>
          <p:nvPr>
            <p:ph type="title"/>
          </p:nvPr>
        </p:nvSpPr>
        <p:spPr>
          <a:xfrm>
            <a:off x="576263" y="0"/>
            <a:ext cx="10232763" cy="1063625"/>
          </a:xfrm>
        </p:spPr>
        <p:txBody>
          <a:bodyPr/>
          <a:lstStyle/>
          <a:p>
            <a:r>
              <a:rPr lang="de-DE" dirty="0" err="1" smtClean="0"/>
              <a:t>WhatsApp</a:t>
            </a:r>
            <a:endParaRPr lang="de-DE" dirty="0"/>
          </a:p>
        </p:txBody>
      </p:sp>
      <p:pic>
        <p:nvPicPr>
          <p:cNvPr id="43" name="Grafik 42"/>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639801" y="599911"/>
            <a:ext cx="3496286" cy="5862816"/>
          </a:xfrm>
          <a:prstGeom prst="rect">
            <a:avLst/>
          </a:prstGeom>
        </p:spPr>
      </p:pic>
      <p:pic>
        <p:nvPicPr>
          <p:cNvPr id="44" name="Aby-DigaPost.wma">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13"/>
          <a:stretch>
            <a:fillRect/>
          </a:stretch>
        </p:blipFill>
        <p:spPr>
          <a:xfrm>
            <a:off x="6329779" y="5909478"/>
            <a:ext cx="613466" cy="609600"/>
          </a:xfrm>
          <a:prstGeom prst="rect">
            <a:avLst/>
          </a:prstGeom>
        </p:spPr>
      </p:pic>
      <p:pic>
        <p:nvPicPr>
          <p:cNvPr id="45" name="Grafik 44"/>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204075" y="0"/>
            <a:ext cx="4319588" cy="7199313"/>
          </a:xfrm>
          <a:prstGeom prst="rect">
            <a:avLst/>
          </a:prstGeom>
        </p:spPr>
      </p:pic>
      <p:pic>
        <p:nvPicPr>
          <p:cNvPr id="46" name="Grafik 45"/>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2925558" y="1130368"/>
            <a:ext cx="4805278" cy="6068945"/>
          </a:xfrm>
          <a:prstGeom prst="rect">
            <a:avLst/>
          </a:prstGeom>
        </p:spPr>
      </p:pic>
      <p:pic>
        <p:nvPicPr>
          <p:cNvPr id="47" name="Grafik 46"/>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5893507" y="1140069"/>
            <a:ext cx="5035601" cy="6063400"/>
          </a:xfrm>
          <a:prstGeom prst="rect">
            <a:avLst/>
          </a:prstGeom>
        </p:spPr>
      </p:pic>
      <p:pic>
        <p:nvPicPr>
          <p:cNvPr id="48" name="Picture 2" descr="app icon Android"/>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3746376" y="4880918"/>
            <a:ext cx="870012" cy="725402"/>
          </a:xfrm>
          <a:prstGeom prst="rect">
            <a:avLst/>
          </a:prstGeom>
          <a:noFill/>
          <a:extLst>
            <a:ext uri="{909E8E84-426E-40DD-AFC4-6F175D3DCCD1}">
              <a14:hiddenFill xmlns:a14="http://schemas.microsoft.com/office/drawing/2010/main">
                <a:solidFill>
                  <a:srgbClr val="FFFFFF"/>
                </a:solidFill>
              </a14:hiddenFill>
            </a:ext>
          </a:extLst>
        </p:spPr>
      </p:pic>
      <p:pic>
        <p:nvPicPr>
          <p:cNvPr id="49" name="Grafik 4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30140" y="4858205"/>
            <a:ext cx="783632" cy="783632"/>
          </a:xfrm>
          <a:prstGeom prst="rect">
            <a:avLst/>
          </a:prstGeom>
        </p:spPr>
      </p:pic>
      <p:pic>
        <p:nvPicPr>
          <p:cNvPr id="50" name="Grafik 49"/>
          <p:cNvPicPr>
            <a:picLocks noChangeAspect="1"/>
          </p:cNvPicPr>
          <p:nvPr/>
        </p:nvPicPr>
        <p:blipFill rotWithShape="1">
          <a:blip r:embed="rId19">
            <a:extLst>
              <a:ext uri="{28A0092B-C50C-407E-A947-70E740481C1C}">
                <a14:useLocalDpi xmlns:a14="http://schemas.microsoft.com/office/drawing/2010/main" val="0"/>
              </a:ext>
            </a:extLst>
          </a:blip>
          <a:srcRect l="46592" t="50102" r="28464"/>
          <a:stretch/>
        </p:blipFill>
        <p:spPr>
          <a:xfrm>
            <a:off x="3200399" y="1285875"/>
            <a:ext cx="4714875" cy="5507624"/>
          </a:xfrm>
          <a:prstGeom prst="rect">
            <a:avLst/>
          </a:prstGeom>
        </p:spPr>
      </p:pic>
      <p:pic>
        <p:nvPicPr>
          <p:cNvPr id="51" name="Grafik 5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563049" y="853773"/>
            <a:ext cx="4135685" cy="6341384"/>
          </a:xfrm>
          <a:prstGeom prst="rect">
            <a:avLst/>
          </a:prstGeom>
        </p:spPr>
      </p:pic>
      <p:sp>
        <p:nvSpPr>
          <p:cNvPr id="52" name="Textfeld 51"/>
          <p:cNvSpPr txBox="1"/>
          <p:nvPr/>
        </p:nvSpPr>
        <p:spPr>
          <a:xfrm>
            <a:off x="378823" y="1539561"/>
            <a:ext cx="5454843" cy="3785652"/>
          </a:xfrm>
          <a:prstGeom prst="rect">
            <a:avLst/>
          </a:prstGeom>
          <a:solidFill>
            <a:srgbClr val="FFC000"/>
          </a:solidFill>
        </p:spPr>
        <p:txBody>
          <a:bodyPr wrap="square" rtlCol="0">
            <a:spAutoFit/>
          </a:bodyPr>
          <a:lstStyle/>
          <a:p>
            <a:pPr algn="ctr"/>
            <a:r>
              <a:rPr lang="de-DE" sz="4000" dirty="0" smtClean="0">
                <a:solidFill>
                  <a:srgbClr val="000000"/>
                </a:solidFill>
                <a:latin typeface="Arial" charset="0"/>
              </a:rPr>
              <a:t>Warum sollte man </a:t>
            </a:r>
          </a:p>
          <a:p>
            <a:pPr algn="ctr"/>
            <a:r>
              <a:rPr lang="de-DE" sz="4000" dirty="0" smtClean="0">
                <a:solidFill>
                  <a:srgbClr val="000000"/>
                </a:solidFill>
                <a:latin typeface="Arial" charset="0"/>
              </a:rPr>
              <a:t>3 Minuten </a:t>
            </a:r>
            <a:r>
              <a:rPr lang="de-DE" sz="4000" dirty="0" smtClean="0">
                <a:solidFill>
                  <a:srgbClr val="FF0000"/>
                </a:solidFill>
                <a:latin typeface="Arial" charset="0"/>
              </a:rPr>
              <a:t>telefonieren</a:t>
            </a:r>
            <a:r>
              <a:rPr lang="de-DE" sz="4000" dirty="0" smtClean="0">
                <a:solidFill>
                  <a:srgbClr val="000000"/>
                </a:solidFill>
                <a:latin typeface="Arial" charset="0"/>
              </a:rPr>
              <a:t>,</a:t>
            </a:r>
          </a:p>
          <a:p>
            <a:pPr algn="ctr"/>
            <a:r>
              <a:rPr lang="de-DE" sz="4000" dirty="0">
                <a:solidFill>
                  <a:srgbClr val="000000"/>
                </a:solidFill>
                <a:latin typeface="Arial" charset="0"/>
              </a:rPr>
              <a:t>w</a:t>
            </a:r>
            <a:r>
              <a:rPr lang="de-DE" sz="4000" dirty="0" smtClean="0">
                <a:solidFill>
                  <a:srgbClr val="000000"/>
                </a:solidFill>
                <a:latin typeface="Arial" charset="0"/>
              </a:rPr>
              <a:t>enn man das doch auch in 3 Stunden per</a:t>
            </a:r>
          </a:p>
          <a:p>
            <a:pPr algn="ctr"/>
            <a:r>
              <a:rPr lang="de-DE" sz="4000" dirty="0" smtClean="0">
                <a:solidFill>
                  <a:srgbClr val="FF0000"/>
                </a:solidFill>
                <a:latin typeface="Arial" charset="0"/>
              </a:rPr>
              <a:t>WhatsApp</a:t>
            </a:r>
            <a:r>
              <a:rPr lang="de-DE" sz="4000" dirty="0" smtClean="0">
                <a:solidFill>
                  <a:srgbClr val="000000"/>
                </a:solidFill>
                <a:latin typeface="Arial" charset="0"/>
              </a:rPr>
              <a:t> </a:t>
            </a:r>
            <a:br>
              <a:rPr lang="de-DE" sz="4000" dirty="0" smtClean="0">
                <a:solidFill>
                  <a:srgbClr val="000000"/>
                </a:solidFill>
                <a:latin typeface="Arial" charset="0"/>
              </a:rPr>
            </a:br>
            <a:r>
              <a:rPr lang="de-DE" sz="4000" dirty="0" smtClean="0">
                <a:solidFill>
                  <a:srgbClr val="000000"/>
                </a:solidFill>
                <a:latin typeface="Arial" charset="0"/>
              </a:rPr>
              <a:t>klären kann…?</a:t>
            </a:r>
            <a:endParaRPr lang="de-DE" sz="4000" dirty="0">
              <a:solidFill>
                <a:srgbClr val="000000"/>
              </a:solidFill>
              <a:latin typeface="Arial" charset="0"/>
            </a:endParaRPr>
          </a:p>
        </p:txBody>
      </p:sp>
      <p:sp>
        <p:nvSpPr>
          <p:cNvPr id="53" name="Textfeld 52"/>
          <p:cNvSpPr txBox="1"/>
          <p:nvPr/>
        </p:nvSpPr>
        <p:spPr>
          <a:xfrm>
            <a:off x="2987026" y="766599"/>
            <a:ext cx="5486502" cy="369332"/>
          </a:xfrm>
          <a:prstGeom prst="rect">
            <a:avLst/>
          </a:prstGeom>
          <a:solidFill>
            <a:srgbClr val="075E54"/>
          </a:solidFill>
          <a:ln>
            <a:solidFill>
              <a:srgbClr val="FF0000"/>
            </a:solidFill>
          </a:ln>
        </p:spPr>
        <p:txBody>
          <a:bodyPr wrap="square" rtlCol="0">
            <a:spAutoFit/>
          </a:bodyPr>
          <a:lstStyle/>
          <a:p>
            <a:r>
              <a:rPr lang="de-DE" dirty="0" smtClean="0">
                <a:solidFill>
                  <a:srgbClr val="FFFFFF"/>
                </a:solidFill>
                <a:latin typeface="Arial" charset="0"/>
              </a:rPr>
              <a:t>Einstellungen </a:t>
            </a:r>
            <a:r>
              <a:rPr lang="de-DE" dirty="0" smtClean="0">
                <a:solidFill>
                  <a:srgbClr val="FFFFFF"/>
                </a:solidFill>
                <a:latin typeface="Arial" charset="0"/>
                <a:sym typeface="Wingdings" panose="05000000000000000000" pitchFamily="2" charset="2"/>
              </a:rPr>
              <a:t></a:t>
            </a:r>
            <a:r>
              <a:rPr lang="de-DE" dirty="0" smtClean="0">
                <a:solidFill>
                  <a:srgbClr val="FFFFFF"/>
                </a:solidFill>
                <a:latin typeface="Arial" charset="0"/>
              </a:rPr>
              <a:t> Datennutzung </a:t>
            </a:r>
            <a:r>
              <a:rPr lang="de-DE" dirty="0">
                <a:solidFill>
                  <a:srgbClr val="FFFFFF"/>
                </a:solidFill>
                <a:latin typeface="Arial" charset="0"/>
                <a:sym typeface="Wingdings" panose="05000000000000000000" pitchFamily="2" charset="2"/>
              </a:rPr>
              <a:t></a:t>
            </a:r>
            <a:r>
              <a:rPr lang="de-DE" dirty="0" smtClean="0">
                <a:solidFill>
                  <a:srgbClr val="FFFFFF"/>
                </a:solidFill>
                <a:latin typeface="Arial" charset="0"/>
              </a:rPr>
              <a:t> Netzwerknutzung</a:t>
            </a:r>
            <a:endParaRPr lang="de-DE" dirty="0">
              <a:solidFill>
                <a:srgbClr val="FFFFFF"/>
              </a:solidFill>
              <a:latin typeface="Arial" charset="0"/>
            </a:endParaRPr>
          </a:p>
        </p:txBody>
      </p:sp>
      <p:grpSp>
        <p:nvGrpSpPr>
          <p:cNvPr id="54" name="Gruppieren 53"/>
          <p:cNvGrpSpPr/>
          <p:nvPr/>
        </p:nvGrpSpPr>
        <p:grpSpPr>
          <a:xfrm>
            <a:off x="2968641" y="731463"/>
            <a:ext cx="5737372" cy="6461801"/>
            <a:chOff x="3320565" y="557688"/>
            <a:chExt cx="5401121" cy="6036530"/>
          </a:xfrm>
        </p:grpSpPr>
        <p:pic>
          <p:nvPicPr>
            <p:cNvPr id="55" name="Picture 2"/>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3321686" y="1203193"/>
              <a:ext cx="5400000" cy="5391025"/>
            </a:xfrm>
            <a:prstGeom prst="rect">
              <a:avLst/>
            </a:prstGeom>
            <a:solidFill>
              <a:schemeClr val="bg1"/>
            </a:solidFill>
            <a:extLst/>
          </p:spPr>
        </p:pic>
        <p:sp>
          <p:nvSpPr>
            <p:cNvPr id="56" name="Textfeld 55"/>
            <p:cNvSpPr txBox="1"/>
            <p:nvPr/>
          </p:nvSpPr>
          <p:spPr>
            <a:xfrm>
              <a:off x="3320565" y="557688"/>
              <a:ext cx="5400000" cy="646331"/>
            </a:xfrm>
            <a:prstGeom prst="rect">
              <a:avLst/>
            </a:prstGeom>
            <a:solidFill>
              <a:srgbClr val="FFFFFF"/>
            </a:solidFill>
          </p:spPr>
          <p:txBody>
            <a:bodyPr wrap="square" rtlCol="0">
              <a:spAutoFit/>
            </a:bodyPr>
            <a:lstStyle/>
            <a:p>
              <a:pPr algn="ctr"/>
              <a:r>
                <a:rPr lang="de-DE" sz="3600" dirty="0" err="1" smtClean="0">
                  <a:solidFill>
                    <a:srgbClr val="FF0000"/>
                  </a:solidFill>
                  <a:latin typeface="Arial" charset="0"/>
                </a:rPr>
                <a:t>WhatsAblenkung</a:t>
              </a:r>
              <a:r>
                <a:rPr lang="de-DE" sz="3600" dirty="0" smtClean="0">
                  <a:solidFill>
                    <a:srgbClr val="FF0000"/>
                  </a:solidFill>
                  <a:latin typeface="Arial" charset="0"/>
                </a:rPr>
                <a:t>!</a:t>
              </a:r>
              <a:endParaRPr lang="de-DE" sz="3600" dirty="0">
                <a:solidFill>
                  <a:srgbClr val="FF0000"/>
                </a:solidFill>
                <a:latin typeface="Arial" charset="0"/>
              </a:endParaRPr>
            </a:p>
          </p:txBody>
        </p:sp>
      </p:grpSp>
      <p:pic>
        <p:nvPicPr>
          <p:cNvPr id="57" name="Grafik 5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76262" y="1575486"/>
            <a:ext cx="10142237" cy="4452452"/>
          </a:xfrm>
          <a:prstGeom prst="rect">
            <a:avLst/>
          </a:prstGeom>
          <a:ln>
            <a:noFill/>
          </a:ln>
          <a:effectLst>
            <a:outerShdw blurRad="292100" dist="139700" dir="2700000" algn="tl" rotWithShape="0">
              <a:srgbClr val="333333">
                <a:alpha val="65000"/>
              </a:srgbClr>
            </a:outerShdw>
          </a:effectLst>
        </p:spPr>
      </p:pic>
      <p:pic>
        <p:nvPicPr>
          <p:cNvPr id="58" name="Grafik 5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40070" y="421841"/>
            <a:ext cx="7643522" cy="63556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879099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xEl>
                                              <p:pRg st="4" end="4"/>
                                            </p:txEl>
                                          </p:spTgt>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5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55680" fill="hold"/>
                                        <p:tgtEl>
                                          <p:spTgt spid="44"/>
                                        </p:tgtEl>
                                      </p:cBhvr>
                                    </p:cmd>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0"/>
                                          </p:stCondLst>
                                        </p:cTn>
                                        <p:tgtEl>
                                          <p:spTgt spid="5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45"/>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43"/>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48"/>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49"/>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9">
                                            <p:txEl>
                                              <p:pRg st="0" end="0"/>
                                            </p:txEl>
                                          </p:spTgt>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39">
                                            <p:txEl>
                                              <p:pRg st="2" end="2"/>
                                            </p:txEl>
                                          </p:spTgt>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39">
                                            <p:txEl>
                                              <p:pRg st="4" end="4"/>
                                            </p:txEl>
                                          </p:spTgt>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39">
                                            <p:txEl>
                                              <p:pRg st="5" end="5"/>
                                            </p:txEl>
                                          </p:spTgt>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9">
                                            <p:txEl>
                                              <p:pRg st="6" end="6"/>
                                            </p:txEl>
                                          </p:spTgt>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9">
                                            <p:bg/>
                                          </p:spTgt>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4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46"/>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51"/>
                                        </p:tgtEl>
                                        <p:attrNameLst>
                                          <p:attrName>style.visibility</p:attrName>
                                        </p:attrNameLst>
                                      </p:cBhvr>
                                      <p:to>
                                        <p:strVal val="visible"/>
                                      </p:to>
                                    </p:set>
                                  </p:childTnLst>
                                </p:cTn>
                              </p:par>
                              <p:par>
                                <p:cTn id="97" presetID="1" presetClass="exit" presetSubtype="0" fill="hold" nodeType="withEffect">
                                  <p:stCondLst>
                                    <p:cond delay="0"/>
                                  </p:stCondLst>
                                  <p:childTnLst>
                                    <p:set>
                                      <p:cBhvr>
                                        <p:cTn id="98" dur="1" fill="hold">
                                          <p:stCondLst>
                                            <p:cond delay="0"/>
                                          </p:stCondLst>
                                        </p:cTn>
                                        <p:tgtEl>
                                          <p:spTgt spid="47"/>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50"/>
                                        </p:tgtEl>
                                        <p:attrNameLst>
                                          <p:attrName>style.visibility</p:attrName>
                                        </p:attrNameLst>
                                      </p:cBhvr>
                                      <p:to>
                                        <p:strVal val="visible"/>
                                      </p:to>
                                    </p:set>
                                  </p:childTnLst>
                                </p:cTn>
                              </p:par>
                              <p:par>
                                <p:cTn id="103" presetID="1" presetClass="exit" presetSubtype="0" fill="hold" nodeType="withEffect">
                                  <p:stCondLst>
                                    <p:cond delay="0"/>
                                  </p:stCondLst>
                                  <p:childTnLst>
                                    <p:set>
                                      <p:cBhvr>
                                        <p:cTn id="104" dur="1" fill="hold">
                                          <p:stCondLst>
                                            <p:cond delay="0"/>
                                          </p:stCondLst>
                                        </p:cTn>
                                        <p:tgtEl>
                                          <p:spTgt spid="51"/>
                                        </p:tgtEl>
                                        <p:attrNameLst>
                                          <p:attrName>style.visibility</p:attrName>
                                        </p:attrNameLst>
                                      </p:cBhvr>
                                      <p:to>
                                        <p:strVal val="hidden"/>
                                      </p:to>
                                    </p:set>
                                  </p:childTnLst>
                                </p:cTn>
                              </p:par>
                              <p:par>
                                <p:cTn id="105" presetID="1" presetClass="entr" presetSubtype="0" fill="hold" grpId="0" nodeType="withEffect">
                                  <p:stCondLst>
                                    <p:cond delay="0"/>
                                  </p:stCondLst>
                                  <p:childTnLst>
                                    <p:set>
                                      <p:cBhvr>
                                        <p:cTn id="106" dur="1" fill="hold">
                                          <p:stCondLst>
                                            <p:cond delay="0"/>
                                          </p:stCondLst>
                                        </p:cTn>
                                        <p:tgtEl>
                                          <p:spTgt spid="53"/>
                                        </p:tgtEl>
                                        <p:attrNameLst>
                                          <p:attrName>style.visibility</p:attrName>
                                        </p:attrNameLst>
                                      </p:cBhvr>
                                      <p:to>
                                        <p:strVal val="visible"/>
                                      </p:to>
                                    </p:set>
                                  </p:childTnLst>
                                </p:cTn>
                              </p:par>
                              <p:par>
                                <p:cTn id="107" presetID="1" presetClass="exit" presetSubtype="0" fill="hold" grpId="1" nodeType="withEffect">
                                  <p:stCondLst>
                                    <p:cond delay="0"/>
                                  </p:stCondLst>
                                  <p:childTnLst>
                                    <p:set>
                                      <p:cBhvr>
                                        <p:cTn id="108" dur="1" fill="hold">
                                          <p:stCondLst>
                                            <p:cond delay="0"/>
                                          </p:stCondLst>
                                        </p:cTn>
                                        <p:tgtEl>
                                          <p:spTgt spid="52"/>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3" fill="hold" display="0">
                  <p:stCondLst>
                    <p:cond delay="indefinite"/>
                  </p:stCondLst>
                  <p:endCondLst>
                    <p:cond evt="onStopAudio" delay="0">
                      <p:tgtEl>
                        <p:sldTgt/>
                      </p:tgtEl>
                    </p:cond>
                    <p:cond evt="onNext" delay="0">
                      <p:tgtEl>
                        <p:sldTgt/>
                      </p:tgtEl>
                    </p:cond>
                  </p:endCondLst>
                </p:cTn>
                <p:tgtEl>
                  <p:spTgt spid="44"/>
                </p:tgtEl>
              </p:cMediaNode>
            </p:audio>
          </p:childTnLst>
        </p:cTn>
      </p:par>
    </p:tnLst>
    <p:bldLst>
      <p:bldP spid="39" grpId="0" build="p" animBg="1"/>
      <p:bldP spid="39" grpId="1" build="allAtOnce" animBg="1"/>
      <p:bldP spid="52" grpId="0" animBg="1"/>
      <p:bldP spid="52" grpId="1" animBg="1"/>
      <p:bldP spid="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3"/>
          <p:cNvPicPr>
            <a:picLocks noChangeAspect="1"/>
          </p:cNvPicPr>
          <p:nvPr/>
        </p:nvPicPr>
        <p:blipFill rotWithShape="1">
          <a:blip r:embed="rId3" cstate="print">
            <a:extLst>
              <a:ext uri="{28A0092B-C50C-407E-A947-70E740481C1C}">
                <a14:useLocalDpi xmlns:a14="http://schemas.microsoft.com/office/drawing/2010/main" val="0"/>
              </a:ext>
            </a:extLst>
          </a:blip>
          <a:srcRect b="9345"/>
          <a:stretch/>
        </p:blipFill>
        <p:spPr>
          <a:xfrm>
            <a:off x="8918257" y="205952"/>
            <a:ext cx="2301962" cy="1096413"/>
          </a:xfrm>
          <a:prstGeom prst="rect">
            <a:avLst/>
          </a:prstGeom>
          <a:ln>
            <a:noFill/>
          </a:ln>
          <a:effectLst>
            <a:outerShdw blurRad="292100" dist="139700" dir="2700000" algn="tl" rotWithShape="0">
              <a:srgbClr val="333333">
                <a:alpha val="65000"/>
              </a:srgbClr>
            </a:outerShdw>
          </a:effectLst>
        </p:spPr>
      </p:pic>
      <p:pic>
        <p:nvPicPr>
          <p:cNvPr id="11" name="Grafik 10"/>
          <p:cNvPicPr>
            <a:picLocks noChangeAspect="1"/>
          </p:cNvPicPr>
          <p:nvPr/>
        </p:nvPicPr>
        <p:blipFill rotWithShape="1">
          <a:blip r:embed="rId4" cstate="print">
            <a:extLst>
              <a:ext uri="{28A0092B-C50C-407E-A947-70E740481C1C}">
                <a14:useLocalDpi xmlns:a14="http://schemas.microsoft.com/office/drawing/2010/main" val="0"/>
              </a:ext>
            </a:extLst>
          </a:blip>
          <a:srcRect l="33780" t="8050" r="34004" b="4960"/>
          <a:stretch/>
        </p:blipFill>
        <p:spPr>
          <a:xfrm>
            <a:off x="102535" y="813606"/>
            <a:ext cx="3240350" cy="5468645"/>
          </a:xfrm>
          <a:prstGeom prst="rect">
            <a:avLst/>
          </a:prstGeom>
          <a:ln>
            <a:noFill/>
          </a:ln>
          <a:effectLst>
            <a:outerShdw blurRad="292100" dist="139700" dir="2700000" algn="tl" rotWithShape="0">
              <a:srgbClr val="333333">
                <a:alpha val="65000"/>
              </a:srgbClr>
            </a:outerShdw>
          </a:effectLst>
        </p:spPr>
      </p:pic>
      <p:sp>
        <p:nvSpPr>
          <p:cNvPr id="12" name="Titel 2"/>
          <p:cNvSpPr>
            <a:spLocks noGrp="1"/>
          </p:cNvSpPr>
          <p:nvPr>
            <p:ph type="title"/>
          </p:nvPr>
        </p:nvSpPr>
        <p:spPr>
          <a:xfrm>
            <a:off x="576263" y="1002892"/>
            <a:ext cx="10367962" cy="1063625"/>
          </a:xfrm>
        </p:spPr>
        <p:txBody>
          <a:bodyPr/>
          <a:lstStyle/>
          <a:p>
            <a:r>
              <a:rPr lang="de-DE" dirty="0" smtClean="0"/>
              <a:t>Musical.ly</a:t>
            </a:r>
            <a:endParaRPr lang="de-DE" dirty="0"/>
          </a:p>
        </p:txBody>
      </p:sp>
      <p:pic>
        <p:nvPicPr>
          <p:cNvPr id="14" name="Grafik 13"/>
          <p:cNvPicPr>
            <a:picLocks noChangeAspect="1"/>
          </p:cNvPicPr>
          <p:nvPr/>
        </p:nvPicPr>
        <p:blipFill rotWithShape="1">
          <a:blip r:embed="rId5" cstate="print">
            <a:extLst>
              <a:ext uri="{28A0092B-C50C-407E-A947-70E740481C1C}">
                <a14:useLocalDpi xmlns:a14="http://schemas.microsoft.com/office/drawing/2010/main" val="0"/>
              </a:ext>
            </a:extLst>
          </a:blip>
          <a:srcRect b="13277"/>
          <a:stretch/>
        </p:blipFill>
        <p:spPr>
          <a:xfrm>
            <a:off x="3590703" y="365893"/>
            <a:ext cx="4499571" cy="6243484"/>
          </a:xfrm>
          <a:prstGeom prst="rect">
            <a:avLst/>
          </a:prstGeom>
          <a:ln>
            <a:noFill/>
          </a:ln>
          <a:effectLst>
            <a:outerShdw blurRad="292100" dist="139700" dir="2700000" algn="tl" rotWithShape="0">
              <a:srgbClr val="333333">
                <a:alpha val="65000"/>
              </a:srgbClr>
            </a:outerShdw>
          </a:effectLst>
        </p:spPr>
      </p:pic>
      <p:grpSp>
        <p:nvGrpSpPr>
          <p:cNvPr id="15" name="Gruppieren 14"/>
          <p:cNvGrpSpPr/>
          <p:nvPr/>
        </p:nvGrpSpPr>
        <p:grpSpPr>
          <a:xfrm>
            <a:off x="266330" y="2523727"/>
            <a:ext cx="10991864" cy="2746363"/>
            <a:chOff x="329260" y="2523727"/>
            <a:chExt cx="10928934" cy="2746363"/>
          </a:xfrm>
        </p:grpSpPr>
        <p:pic>
          <p:nvPicPr>
            <p:cNvPr id="16" name="Grafik 15"/>
            <p:cNvPicPr>
              <a:picLocks noChangeAspect="1"/>
            </p:cNvPicPr>
            <p:nvPr/>
          </p:nvPicPr>
          <p:blipFill rotWithShape="1">
            <a:blip r:embed="rId6" cstate="print">
              <a:extLst>
                <a:ext uri="{28A0092B-C50C-407E-A947-70E740481C1C}">
                  <a14:useLocalDpi xmlns:a14="http://schemas.microsoft.com/office/drawing/2010/main" val="0"/>
                </a:ext>
              </a:extLst>
            </a:blip>
            <a:srcRect t="57770" b="26524"/>
            <a:stretch/>
          </p:blipFill>
          <p:spPr>
            <a:xfrm>
              <a:off x="329260" y="2523727"/>
              <a:ext cx="10928934" cy="2746363"/>
            </a:xfrm>
            <a:prstGeom prst="rect">
              <a:avLst/>
            </a:prstGeom>
            <a:ln>
              <a:noFill/>
            </a:ln>
            <a:effectLst>
              <a:outerShdw blurRad="292100" dist="139700" dir="2700000" algn="tl" rotWithShape="0">
                <a:srgbClr val="333333">
                  <a:alpha val="65000"/>
                </a:srgbClr>
              </a:outerShdw>
            </a:effectLst>
          </p:spPr>
        </p:pic>
        <p:sp>
          <p:nvSpPr>
            <p:cNvPr id="17" name="Textfeld 16"/>
            <p:cNvSpPr txBox="1"/>
            <p:nvPr/>
          </p:nvSpPr>
          <p:spPr>
            <a:xfrm>
              <a:off x="4513006" y="2684198"/>
              <a:ext cx="5466736" cy="400110"/>
            </a:xfrm>
            <a:prstGeom prst="rect">
              <a:avLst/>
            </a:prstGeom>
            <a:noFill/>
          </p:spPr>
          <p:txBody>
            <a:bodyPr wrap="square" rtlCol="0">
              <a:spAutoFit/>
            </a:bodyPr>
            <a:lstStyle/>
            <a:p>
              <a:r>
                <a:rPr lang="de-DE" sz="2000" dirty="0" smtClean="0">
                  <a:solidFill>
                    <a:srgbClr val="FF0000"/>
                  </a:solidFill>
                  <a:effectLst>
                    <a:outerShdw blurRad="38100" dist="38100" dir="2700000" algn="tl">
                      <a:srgbClr val="000000">
                        <a:alpha val="43137"/>
                      </a:srgbClr>
                    </a:outerShdw>
                  </a:effectLst>
                  <a:latin typeface="Arial" charset="0"/>
                </a:rPr>
                <a:t>Direktnachricht, Voreinstellung öffentlich   =&gt;</a:t>
              </a:r>
              <a:endParaRPr lang="de-DE" sz="2000" dirty="0">
                <a:solidFill>
                  <a:srgbClr val="FF0000"/>
                </a:solidFill>
                <a:effectLst>
                  <a:outerShdw blurRad="38100" dist="38100" dir="2700000" algn="tl">
                    <a:srgbClr val="000000">
                      <a:alpha val="43137"/>
                    </a:srgbClr>
                  </a:outerShdw>
                </a:effectLst>
                <a:latin typeface="Arial" charset="0"/>
              </a:endParaRPr>
            </a:p>
          </p:txBody>
        </p:sp>
      </p:grpSp>
      <p:sp>
        <p:nvSpPr>
          <p:cNvPr id="18" name="Textfeld 17"/>
          <p:cNvSpPr txBox="1"/>
          <p:nvPr/>
        </p:nvSpPr>
        <p:spPr>
          <a:xfrm>
            <a:off x="4517922" y="3347874"/>
            <a:ext cx="5466736" cy="400110"/>
          </a:xfrm>
          <a:prstGeom prst="rect">
            <a:avLst/>
          </a:prstGeom>
          <a:noFill/>
        </p:spPr>
        <p:txBody>
          <a:bodyPr wrap="square" rtlCol="0">
            <a:spAutoFit/>
          </a:bodyPr>
          <a:lstStyle/>
          <a:p>
            <a:r>
              <a:rPr lang="de-DE" sz="2000" dirty="0" smtClean="0">
                <a:solidFill>
                  <a:srgbClr val="FF0000"/>
                </a:solidFill>
                <a:effectLst>
                  <a:outerShdw blurRad="38100" dist="38100" dir="2700000" algn="tl">
                    <a:srgbClr val="000000">
                      <a:alpha val="43137"/>
                    </a:srgbClr>
                  </a:outerShdw>
                </a:effectLst>
                <a:latin typeface="Arial" charset="0"/>
              </a:rPr>
              <a:t>				Voreinstellung öffentlich   =&gt;</a:t>
            </a:r>
            <a:endParaRPr lang="de-DE" sz="2000" dirty="0">
              <a:solidFill>
                <a:srgbClr val="FF0000"/>
              </a:solidFill>
              <a:effectLst>
                <a:outerShdw blurRad="38100" dist="38100" dir="2700000" algn="tl">
                  <a:srgbClr val="000000">
                    <a:alpha val="43137"/>
                  </a:srgbClr>
                </a:outerShdw>
              </a:effectLst>
              <a:latin typeface="Arial" charset="0"/>
            </a:endParaRPr>
          </a:p>
        </p:txBody>
      </p:sp>
      <p:sp>
        <p:nvSpPr>
          <p:cNvPr id="19" name="Textfeld 18"/>
          <p:cNvSpPr txBox="1"/>
          <p:nvPr/>
        </p:nvSpPr>
        <p:spPr>
          <a:xfrm rot="20122910">
            <a:off x="2449185" y="3147820"/>
            <a:ext cx="6299699" cy="1200329"/>
          </a:xfrm>
          <a:prstGeom prst="rect">
            <a:avLst/>
          </a:prstGeom>
          <a:solidFill>
            <a:schemeClr val="bg1"/>
          </a:solidFill>
          <a:ln w="6350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p:spPr>
        <p:txBody>
          <a:bodyPr wrap="square" rtlCol="0">
            <a:spAutoFit/>
          </a:bodyPr>
          <a:lstStyle/>
          <a:p>
            <a:r>
              <a:rPr lang="de-DE" sz="7200" dirty="0" smtClean="0">
                <a:solidFill>
                  <a:srgbClr val="FF0000"/>
                </a:solidFill>
                <a:latin typeface="Arial" charset="0"/>
              </a:rPr>
              <a:t>Urheberrecht?!</a:t>
            </a:r>
            <a:endParaRPr lang="de-DE" sz="7200" dirty="0">
              <a:solidFill>
                <a:srgbClr val="FF0000"/>
              </a:solidFill>
              <a:latin typeface="Arial" charset="0"/>
            </a:endParaRPr>
          </a:p>
        </p:txBody>
      </p:sp>
      <p:pic>
        <p:nvPicPr>
          <p:cNvPr id="20" name="Grafik 19"/>
          <p:cNvPicPr>
            <a:picLocks noChangeAspect="1"/>
          </p:cNvPicPr>
          <p:nvPr/>
        </p:nvPicPr>
        <p:blipFill rotWithShape="1">
          <a:blip r:embed="rId7">
            <a:extLst>
              <a:ext uri="{28A0092B-C50C-407E-A947-70E740481C1C}">
                <a14:useLocalDpi xmlns:a14="http://schemas.microsoft.com/office/drawing/2010/main" val="0"/>
              </a:ext>
            </a:extLst>
          </a:blip>
          <a:srcRect l="4749" r="3660"/>
          <a:stretch/>
        </p:blipFill>
        <p:spPr>
          <a:xfrm>
            <a:off x="5827817" y="223536"/>
            <a:ext cx="5251516" cy="4055502"/>
          </a:xfrm>
          <a:prstGeom prst="rect">
            <a:avLst/>
          </a:prstGeom>
        </p:spPr>
      </p:pic>
      <p:pic>
        <p:nvPicPr>
          <p:cNvPr id="21" name="Grafik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643" y="354278"/>
            <a:ext cx="5607138" cy="3951392"/>
          </a:xfrm>
          <a:prstGeom prst="rect">
            <a:avLst/>
          </a:prstGeom>
        </p:spPr>
      </p:pic>
      <p:pic>
        <p:nvPicPr>
          <p:cNvPr id="22" name="Grafik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12046" y="0"/>
            <a:ext cx="4499571" cy="7199313"/>
          </a:xfrm>
          <a:prstGeom prst="rect">
            <a:avLst/>
          </a:prstGeom>
        </p:spPr>
      </p:pic>
      <p:pic>
        <p:nvPicPr>
          <p:cNvPr id="23" name="Grafik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12046" y="0"/>
            <a:ext cx="4499571" cy="7199313"/>
          </a:xfrm>
          <a:prstGeom prst="rect">
            <a:avLst/>
          </a:prstGeom>
        </p:spPr>
      </p:pic>
    </p:spTree>
    <p:extLst>
      <p:ext uri="{BB962C8B-B14F-4D97-AF65-F5344CB8AC3E}">
        <p14:creationId xmlns:p14="http://schemas.microsoft.com/office/powerpoint/2010/main" val="80551316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xit" presetSubtype="0" fill="hold" grpId="1" nodeType="withEffect">
                                  <p:stCondLst>
                                    <p:cond delay="0"/>
                                  </p:stCondLst>
                                  <p:childTnLst>
                                    <p:set>
                                      <p:cBhvr>
                                        <p:cTn id="23" dur="1" fill="hold">
                                          <p:stCondLst>
                                            <p:cond delay="0"/>
                                          </p:stCondLst>
                                        </p:cTn>
                                        <p:tgtEl>
                                          <p:spTgt spid="19"/>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1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408373" y="968800"/>
            <a:ext cx="10932563" cy="5051879"/>
          </a:xfrm>
          <a:prstGeom prst="rect">
            <a:avLst/>
          </a:prstGeom>
          <a:solidFill>
            <a:srgbClr val="FFFFFF"/>
          </a:solidFill>
          <a:ln>
            <a:noFill/>
          </a:ln>
          <a:extLst/>
        </p:spPr>
        <p:txBody>
          <a:bodyPr vert="horz" wrap="square" lIns="106908" tIns="53634" rIns="106908" bIns="53634" numCol="1" anchor="t" anchorCtr="0" compatLnSpc="1">
            <a:prstTxWarp prst="textNoShape">
              <a:avLst/>
            </a:prstTxWarp>
          </a:bodyPr>
          <a:lstStyle>
            <a:lvl1pPr marL="342900" indent="-34290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1pPr>
            <a:lvl2pPr marL="742950" indent="-28575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2pPr>
            <a:lvl3pPr marL="1143000" indent="-228600" algn="l" defTabSz="449263" rtl="0" eaLnBrk="0" fontAlgn="base" hangingPunct="0">
              <a:spcBef>
                <a:spcPts val="400"/>
              </a:spcBef>
              <a:spcAft>
                <a:spcPct val="0"/>
              </a:spcAft>
              <a:buClr>
                <a:srgbClr val="000000"/>
              </a:buClr>
              <a:buSzPct val="100000"/>
              <a:buFont typeface="Arial Unicode MS" pitchFamily="34" charset="-128"/>
              <a:defRPr sz="1600">
                <a:solidFill>
                  <a:srgbClr val="333399"/>
                </a:solidFill>
                <a:latin typeface="+mn-lt"/>
                <a:ea typeface="+mn-ea"/>
                <a:cs typeface="Arial Unicode MS" pitchFamily="34" charset="-128"/>
              </a:defRPr>
            </a:lvl3pPr>
            <a:lvl4pPr marL="1598613" indent="-228600"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4pPr>
            <a:lvl5pPr marL="2057400" indent="-230188"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5pPr>
            <a:lvl6pPr marL="25146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6pPr>
            <a:lvl7pPr marL="29718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7pPr>
            <a:lvl8pPr marL="34290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8pPr>
            <a:lvl9pPr marL="38862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9pPr>
          </a:lstStyle>
          <a:p>
            <a:pPr marL="400050" indent="-400050" eaLnBrk="1" hangingPunct="1">
              <a:spcBef>
                <a:spcPts val="825"/>
              </a:spcBef>
              <a:buClr>
                <a:srgbClr val="333399"/>
              </a:buClr>
              <a:buFont typeface="Arial Unicode MS" pitchFamily="34" charset="-128"/>
              <a:buAutoNum type="arabicPeriod"/>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Lst>
            </a:pPr>
            <a:r>
              <a:rPr lang="de-DE" sz="2400" kern="0" dirty="0" smtClean="0"/>
              <a:t>Extra E-Mailadresse &amp; sicheres Passwort</a:t>
            </a:r>
          </a:p>
          <a:p>
            <a:pPr marL="400050" indent="-400050" eaLnBrk="1" hangingPunct="1">
              <a:spcBef>
                <a:spcPts val="825"/>
              </a:spcBef>
              <a:buClr>
                <a:srgbClr val="333399"/>
              </a:buClr>
              <a:buFont typeface="Arial Unicode MS" pitchFamily="34" charset="-128"/>
              <a:buAutoNum type="arabicPeriod"/>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Lst>
            </a:pPr>
            <a:r>
              <a:rPr lang="de-DE" sz="2400" kern="0" dirty="0"/>
              <a:t>Auf Profilbild nicht erkennbar</a:t>
            </a:r>
          </a:p>
          <a:p>
            <a:pPr marL="400050" indent="-400050" eaLnBrk="1" hangingPunct="1">
              <a:spcBef>
                <a:spcPts val="825"/>
              </a:spcBef>
              <a:buClr>
                <a:srgbClr val="333399"/>
              </a:buClr>
              <a:buFont typeface="Arial Unicode MS" pitchFamily="34" charset="-128"/>
              <a:buAutoNum type="arabicPeriod"/>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Lst>
            </a:pPr>
            <a:r>
              <a:rPr lang="de-DE" sz="2400" kern="0" dirty="0" smtClean="0"/>
              <a:t>Handynummer/pers. Infos </a:t>
            </a:r>
            <a:r>
              <a:rPr lang="de-DE" sz="1800" kern="0" dirty="0" smtClean="0"/>
              <a:t>(Name, Adresse, Schule, Verein…)</a:t>
            </a:r>
            <a:r>
              <a:rPr lang="de-DE" sz="2400" kern="0" dirty="0" smtClean="0"/>
              <a:t> nicht herausgeben</a:t>
            </a:r>
          </a:p>
          <a:p>
            <a:pPr marL="400050" indent="-400050" eaLnBrk="1" hangingPunct="1">
              <a:spcBef>
                <a:spcPts val="825"/>
              </a:spcBef>
              <a:buClr>
                <a:srgbClr val="333399"/>
              </a:buClr>
              <a:buFont typeface="Arial Unicode MS" pitchFamily="34" charset="-128"/>
              <a:buAutoNum type="arabicPeriod"/>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Lst>
            </a:pPr>
            <a:r>
              <a:rPr lang="de-DE" sz="2400" kern="0" dirty="0" smtClean="0"/>
              <a:t>Neutraler </a:t>
            </a:r>
            <a:r>
              <a:rPr lang="de-DE" sz="2400" kern="0" dirty="0" err="1" smtClean="0"/>
              <a:t>Nickname</a:t>
            </a:r>
            <a:r>
              <a:rPr lang="de-DE" sz="2400" kern="0" dirty="0" smtClean="0"/>
              <a:t> (nicht sexy!)</a:t>
            </a:r>
          </a:p>
          <a:p>
            <a:pPr marL="400050" indent="-400050" eaLnBrk="1" hangingPunct="1">
              <a:spcBef>
                <a:spcPts val="825"/>
              </a:spcBef>
              <a:buClr>
                <a:srgbClr val="333399"/>
              </a:buClr>
              <a:buFont typeface="Arial Unicode MS" pitchFamily="34" charset="-128"/>
              <a:buAutoNum type="arabicPeriod"/>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Lst>
            </a:pPr>
            <a:r>
              <a:rPr lang="de-DE" sz="2400" kern="0" dirty="0" smtClean="0"/>
              <a:t>Maximale Privatsphäre einstellen (Facebook: ~500 Klicks!)</a:t>
            </a:r>
          </a:p>
          <a:p>
            <a:pPr marL="400050" indent="-400050" eaLnBrk="1" hangingPunct="1">
              <a:spcBef>
                <a:spcPts val="825"/>
              </a:spcBef>
              <a:buClr>
                <a:srgbClr val="333399"/>
              </a:buClr>
              <a:buFont typeface="Arial Unicode MS" pitchFamily="34" charset="-128"/>
              <a:buAutoNum type="arabicPeriod"/>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Lst>
            </a:pPr>
            <a:r>
              <a:rPr lang="de-DE" sz="2400" kern="0" dirty="0" smtClean="0"/>
              <a:t>Denke, bevor du postest! </a:t>
            </a:r>
            <a:endParaRPr lang="de-DE" sz="2400" kern="0" dirty="0" smtClean="0">
              <a:solidFill>
                <a:srgbClr val="FF0000"/>
              </a:solidFill>
            </a:endParaRPr>
          </a:p>
          <a:p>
            <a:pPr lvl="1" indent="-342900" eaLnBrk="1" hangingPunct="1">
              <a:spcBef>
                <a:spcPts val="825"/>
              </a:spcBef>
              <a:buClr>
                <a:srgbClr val="333399"/>
              </a:buClr>
              <a:buFont typeface="Symbol"/>
              <a:buChar char="Þ"/>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Lst>
            </a:pPr>
            <a:r>
              <a:rPr lang="de-DE" sz="2000" kern="0" dirty="0" smtClean="0">
                <a:solidFill>
                  <a:srgbClr val="FF0000"/>
                </a:solidFill>
              </a:rPr>
              <a:t>Was du teilst, kann öffentlich werden</a:t>
            </a:r>
          </a:p>
          <a:p>
            <a:pPr lvl="1" indent="-342900" eaLnBrk="1" hangingPunct="1">
              <a:spcBef>
                <a:spcPts val="825"/>
              </a:spcBef>
              <a:buClr>
                <a:srgbClr val="333399"/>
              </a:buClr>
              <a:buFont typeface="Symbol"/>
              <a:buChar char="Þ"/>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Lst>
            </a:pPr>
            <a:r>
              <a:rPr lang="de-DE" sz="2000" kern="0" dirty="0" smtClean="0">
                <a:solidFill>
                  <a:srgbClr val="FF0000"/>
                </a:solidFill>
              </a:rPr>
              <a:t>Anbieter begehen Fehler / ändern Einstellungen</a:t>
            </a:r>
          </a:p>
          <a:p>
            <a:pPr lvl="1" indent="-342900" eaLnBrk="1" hangingPunct="1">
              <a:spcBef>
                <a:spcPts val="825"/>
              </a:spcBef>
              <a:buClr>
                <a:srgbClr val="333399"/>
              </a:buClr>
              <a:buFont typeface="Symbol"/>
              <a:buChar char="Þ"/>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Lst>
            </a:pPr>
            <a:r>
              <a:rPr lang="de-DE" sz="2000" kern="0" dirty="0">
                <a:solidFill>
                  <a:srgbClr val="FF0000"/>
                </a:solidFill>
              </a:rPr>
              <a:t>Urheberrecht </a:t>
            </a:r>
            <a:r>
              <a:rPr lang="de-DE" sz="2000" kern="0" dirty="0" smtClean="0">
                <a:solidFill>
                  <a:srgbClr val="FF0000"/>
                </a:solidFill>
              </a:rPr>
              <a:t>beachten</a:t>
            </a:r>
          </a:p>
          <a:p>
            <a:pPr marL="400050" indent="-400050" eaLnBrk="1" hangingPunct="1">
              <a:spcBef>
                <a:spcPts val="825"/>
              </a:spcBef>
              <a:buClr>
                <a:srgbClr val="333399"/>
              </a:buClr>
              <a:buFont typeface="Arial Unicode MS" pitchFamily="34" charset="-128"/>
              <a:buAutoNum type="arabicPeriod"/>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Lst>
            </a:pPr>
            <a:r>
              <a:rPr lang="de-DE" sz="2400" kern="0" dirty="0" smtClean="0"/>
              <a:t>Keine Unbekannten als Kontakte annehmen </a:t>
            </a:r>
          </a:p>
          <a:p>
            <a:pPr marL="400050" indent="-400050" eaLnBrk="1" hangingPunct="1">
              <a:spcBef>
                <a:spcPts val="825"/>
              </a:spcBef>
              <a:buClr>
                <a:srgbClr val="333399"/>
              </a:buClr>
              <a:buFont typeface="Arial Unicode MS" pitchFamily="34" charset="-128"/>
              <a:buAutoNum type="arabicPeriod"/>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Lst>
            </a:pPr>
            <a:r>
              <a:rPr lang="de-DE" sz="2400" kern="0" dirty="0"/>
              <a:t>Sichtbarkeit der Kontaktliste einschränken</a:t>
            </a:r>
          </a:p>
        </p:txBody>
      </p:sp>
      <p:grpSp>
        <p:nvGrpSpPr>
          <p:cNvPr id="10" name="Gruppieren 9"/>
          <p:cNvGrpSpPr/>
          <p:nvPr/>
        </p:nvGrpSpPr>
        <p:grpSpPr>
          <a:xfrm>
            <a:off x="296560" y="843354"/>
            <a:ext cx="10980324" cy="6291317"/>
            <a:chOff x="1421829" y="1509840"/>
            <a:chExt cx="10818496" cy="6291317"/>
          </a:xfrm>
        </p:grpSpPr>
        <p:pic>
          <p:nvPicPr>
            <p:cNvPr id="11" name="Grafik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21829" y="1509840"/>
              <a:ext cx="10818496" cy="6291317"/>
            </a:xfrm>
            <a:prstGeom prst="rect">
              <a:avLst/>
            </a:prstGeom>
          </p:spPr>
        </p:pic>
        <p:sp>
          <p:nvSpPr>
            <p:cNvPr id="12" name="Textfeld 11"/>
            <p:cNvSpPr txBox="1"/>
            <p:nvPr/>
          </p:nvSpPr>
          <p:spPr>
            <a:xfrm>
              <a:off x="2379575" y="6007191"/>
              <a:ext cx="8645091" cy="1569660"/>
            </a:xfrm>
            <a:prstGeom prst="rect">
              <a:avLst/>
            </a:prstGeom>
            <a:solidFill>
              <a:schemeClr val="bg1">
                <a:alpha val="60000"/>
              </a:schemeClr>
            </a:solidFill>
          </p:spPr>
          <p:txBody>
            <a:bodyPr wrap="square" rtlCol="0">
              <a:spAutoFit/>
            </a:bodyPr>
            <a:lstStyle/>
            <a:p>
              <a:pPr algn="ctr"/>
              <a:r>
                <a:rPr lang="de-DE" sz="4800" dirty="0" smtClean="0">
                  <a:solidFill>
                    <a:srgbClr val="FF0000"/>
                  </a:solidFill>
                  <a:effectLst>
                    <a:outerShdw blurRad="38100" dist="38100" dir="2700000" algn="tl">
                      <a:srgbClr val="000000">
                        <a:alpha val="43137"/>
                      </a:srgbClr>
                    </a:outerShdw>
                  </a:effectLst>
                  <a:latin typeface="Arial" charset="0"/>
                </a:rPr>
                <a:t>Würde ich das in der Fußgängerzone verteilen…?</a:t>
              </a:r>
              <a:endParaRPr lang="de-DE" sz="4800" dirty="0">
                <a:solidFill>
                  <a:srgbClr val="FF0000"/>
                </a:solidFill>
                <a:effectLst>
                  <a:outerShdw blurRad="38100" dist="38100" dir="2700000" algn="tl">
                    <a:srgbClr val="000000">
                      <a:alpha val="43137"/>
                    </a:srgbClr>
                  </a:outerShdw>
                </a:effectLst>
                <a:latin typeface="Arial" charset="0"/>
              </a:endParaRPr>
            </a:p>
          </p:txBody>
        </p:sp>
      </p:grpSp>
      <p:sp>
        <p:nvSpPr>
          <p:cNvPr id="8" name="Rectangle 1"/>
          <p:cNvSpPr>
            <a:spLocks noGrp="1" noChangeArrowheads="1"/>
          </p:cNvSpPr>
          <p:nvPr>
            <p:ph type="title"/>
          </p:nvPr>
        </p:nvSpPr>
        <p:spPr>
          <a:xfrm>
            <a:off x="576263" y="0"/>
            <a:ext cx="10369550" cy="1066800"/>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r>
              <a:rPr lang="de-DE" dirty="0" smtClean="0">
                <a:effectLst>
                  <a:outerShdw blurRad="38100" dist="38100" dir="2700000" algn="tl">
                    <a:srgbClr val="000000">
                      <a:alpha val="43137"/>
                    </a:srgbClr>
                  </a:outerShdw>
                </a:effectLst>
              </a:rPr>
              <a:t>Basics: Sicher in digitalen Netzwerken</a:t>
            </a:r>
          </a:p>
        </p:txBody>
      </p:sp>
    </p:spTree>
    <p:extLst>
      <p:ext uri="{BB962C8B-B14F-4D97-AF65-F5344CB8AC3E}">
        <p14:creationId xmlns:p14="http://schemas.microsoft.com/office/powerpoint/2010/main" val="30750107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additive="repl">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additive="repl">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additive="repl">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par>
                          <p:cTn id="35" fill="hold">
                            <p:stCondLst>
                              <p:cond delay="0"/>
                            </p:stCondLst>
                            <p:childTnLst>
                              <p:par>
                                <p:cTn id="36" presetID="1" presetClass="entr" fill="hold" nodeType="afterEffect">
                                  <p:stCondLst>
                                    <p:cond delay="0"/>
                                  </p:stCondLst>
                                  <p:childTnLst>
                                    <p:set>
                                      <p:cBhvr additive="repl">
                                        <p:cTn id="37" dur="1" fill="hold">
                                          <p:stCondLst>
                                            <p:cond delay="0"/>
                                          </p:stCondLst>
                                        </p:cTn>
                                        <p:tgtEl>
                                          <p:spTgt spid="9">
                                            <p:txEl>
                                              <p:pRg st="6" end="6"/>
                                            </p:txEl>
                                          </p:spTgt>
                                        </p:tgtEl>
                                        <p:attrNameLst>
                                          <p:attrName>style.visibility</p:attrName>
                                        </p:attrNameLst>
                                      </p:cBhvr>
                                      <p:to>
                                        <p:strVal val="visible"/>
                                      </p:to>
                                    </p:set>
                                  </p:childTnLst>
                                </p:cTn>
                              </p:par>
                            </p:childTnLst>
                          </p:cTn>
                        </p:par>
                        <p:par>
                          <p:cTn id="38" fill="hold">
                            <p:stCondLst>
                              <p:cond delay="0"/>
                            </p:stCondLst>
                            <p:childTnLst>
                              <p:par>
                                <p:cTn id="39" presetID="1" presetClass="entr" fill="hold" nodeType="afterEffect">
                                  <p:stCondLst>
                                    <p:cond delay="0"/>
                                  </p:stCondLst>
                                  <p:childTnLst>
                                    <p:set>
                                      <p:cBhvr additive="repl">
                                        <p:cTn id="40" dur="1" fill="hold">
                                          <p:stCondLst>
                                            <p:cond delay="0"/>
                                          </p:stCondLst>
                                        </p:cTn>
                                        <p:tgtEl>
                                          <p:spTgt spid="9">
                                            <p:txEl>
                                              <p:pRg st="7" end="7"/>
                                            </p:txEl>
                                          </p:spTgt>
                                        </p:tgtEl>
                                        <p:attrNameLst>
                                          <p:attrName>style.visibility</p:attrName>
                                        </p:attrNameLst>
                                      </p:cBhvr>
                                      <p:to>
                                        <p:strVal val="visible"/>
                                      </p:to>
                                    </p:set>
                                  </p:childTnLst>
                                </p:cTn>
                              </p:par>
                            </p:childTnLst>
                          </p:cTn>
                        </p:par>
                        <p:par>
                          <p:cTn id="41" fill="hold">
                            <p:stCondLst>
                              <p:cond delay="0"/>
                            </p:stCondLst>
                            <p:childTnLst>
                              <p:par>
                                <p:cTn id="42" presetID="1" presetClass="entr" fill="hold" nodeType="afterEffect">
                                  <p:stCondLst>
                                    <p:cond delay="0"/>
                                  </p:stCondLst>
                                  <p:childTnLst>
                                    <p:set>
                                      <p:cBhvr additive="repl">
                                        <p:cTn id="43"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fill="hold" nodeType="clickEffect">
                                  <p:stCondLst>
                                    <p:cond delay="0"/>
                                  </p:stCondLst>
                                  <p:childTnLst>
                                    <p:set>
                                      <p:cBhvr additive="repl">
                                        <p:cTn id="47"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fill="hold" nodeType="clickEffect">
                                  <p:stCondLst>
                                    <p:cond delay="0"/>
                                  </p:stCondLst>
                                  <p:childTnLst>
                                    <p:set>
                                      <p:cBhvr additive="repl">
                                        <p:cTn id="51"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Grp="1" noChangeArrowheads="1"/>
          </p:cNvSpPr>
          <p:nvPr>
            <p:ph type="title"/>
          </p:nvPr>
        </p:nvSpPr>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r>
              <a:rPr lang="de-DE" sz="3200" dirty="0" smtClean="0">
                <a:effectLst>
                  <a:outerShdw blurRad="38100" dist="38100" dir="2700000" algn="tl">
                    <a:srgbClr val="000000">
                      <a:alpha val="43137"/>
                    </a:srgbClr>
                  </a:outerShdw>
                </a:effectLst>
              </a:rPr>
              <a:t>Online-Hilfe</a:t>
            </a:r>
          </a:p>
        </p:txBody>
      </p:sp>
      <p:pic>
        <p:nvPicPr>
          <p:cNvPr id="33796" name="Picture 10" descr="MCj0433823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0588" y="2643188"/>
            <a:ext cx="237172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hteck 11"/>
          <p:cNvSpPr>
            <a:spLocks noChangeArrowheads="1"/>
          </p:cNvSpPr>
          <p:nvPr/>
        </p:nvSpPr>
        <p:spPr bwMode="auto">
          <a:xfrm>
            <a:off x="4670425" y="5154613"/>
            <a:ext cx="5838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00050" indent="-400050" eaLnBrk="0" hangingPunct="0">
              <a:spcBef>
                <a:spcPts val="463"/>
              </a:spcBef>
              <a:buClr>
                <a:srgbClr val="000000"/>
              </a:buClr>
              <a:buSzPct val="100000"/>
              <a:buFont typeface="Arial Unicode MS" panose="020B0604020202020204" pitchFamily="34" charset="-128"/>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sz="1900">
                <a:solidFill>
                  <a:srgbClr val="333399"/>
                </a:solidFill>
                <a:latin typeface="Arial" panose="020B0604020202020204" pitchFamily="34" charset="0"/>
                <a:ea typeface="Arial Unicode MS" panose="020B0604020202020204" pitchFamily="34" charset="-128"/>
                <a:cs typeface="Arial Unicode MS" panose="020B0604020202020204" pitchFamily="34" charset="-128"/>
              </a:defRPr>
            </a:lvl1pPr>
            <a:lvl2pPr eaLnBrk="0" hangingPunct="0">
              <a:spcBef>
                <a:spcPts val="463"/>
              </a:spcBef>
              <a:buClr>
                <a:srgbClr val="000000"/>
              </a:buClr>
              <a:buSzPct val="100000"/>
              <a:buFont typeface="Arial Unicode MS" panose="020B0604020202020204" pitchFamily="34" charset="-128"/>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sz="1900">
                <a:solidFill>
                  <a:srgbClr val="333399"/>
                </a:solidFill>
                <a:latin typeface="Arial" panose="020B0604020202020204" pitchFamily="34" charset="0"/>
                <a:ea typeface="Arial Unicode MS" panose="020B0604020202020204" pitchFamily="34" charset="-128"/>
                <a:cs typeface="Arial Unicode MS" panose="020B0604020202020204" pitchFamily="34" charset="-128"/>
              </a:defRPr>
            </a:lvl2pPr>
            <a:lvl3pPr eaLnBrk="0" hangingPunct="0">
              <a:spcBef>
                <a:spcPts val="400"/>
              </a:spcBef>
              <a:buClr>
                <a:srgbClr val="000000"/>
              </a:buClr>
              <a:buSzPct val="100000"/>
              <a:buFont typeface="Arial Unicode MS" panose="020B0604020202020204" pitchFamily="34" charset="-128"/>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sz="1600">
                <a:solidFill>
                  <a:srgbClr val="333399"/>
                </a:solidFill>
                <a:latin typeface="Arial" panose="020B0604020202020204" pitchFamily="34" charset="0"/>
                <a:ea typeface="Arial Unicode MS" panose="020B0604020202020204" pitchFamily="34" charset="-128"/>
                <a:cs typeface="Arial Unicode MS" panose="020B0604020202020204" pitchFamily="34" charset="-128"/>
              </a:defRPr>
            </a:lvl3pPr>
            <a:lvl4pPr marL="1598613" eaLnBrk="0" hangingPunct="0">
              <a:spcBef>
                <a:spcPts val="575"/>
              </a:spcBef>
              <a:buClr>
                <a:srgbClr val="000000"/>
              </a:buClr>
              <a:buSzPct val="100000"/>
              <a:buFont typeface="Arial Unicode MS" panose="020B0604020202020204" pitchFamily="34" charset="-128"/>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sz="2300">
                <a:solidFill>
                  <a:srgbClr val="333399"/>
                </a:solidFill>
                <a:latin typeface="Arial" panose="020B0604020202020204" pitchFamily="34" charset="0"/>
                <a:ea typeface="Arial Unicode MS" panose="020B0604020202020204" pitchFamily="34" charset="-128"/>
                <a:cs typeface="Arial Unicode MS" panose="020B0604020202020204" pitchFamily="34" charset="-128"/>
              </a:defRPr>
            </a:lvl4pPr>
            <a:lvl5pPr indent="-230188" eaLnBrk="0" hangingPunct="0">
              <a:spcBef>
                <a:spcPts val="575"/>
              </a:spcBef>
              <a:buClr>
                <a:srgbClr val="000000"/>
              </a:buClr>
              <a:buSzPct val="100000"/>
              <a:buFont typeface="Arial Unicode MS" panose="020B0604020202020204" pitchFamily="34" charset="-128"/>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sz="2300">
                <a:solidFill>
                  <a:srgbClr val="333399"/>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30188" defTabSz="449263" eaLnBrk="0" fontAlgn="base" hangingPunct="0">
              <a:spcBef>
                <a:spcPts val="575"/>
              </a:spcBef>
              <a:spcAft>
                <a:spcPct val="0"/>
              </a:spcAft>
              <a:buClr>
                <a:srgbClr val="000000"/>
              </a:buClr>
              <a:buSzPct val="100000"/>
              <a:buFont typeface="Arial Unicode MS" panose="020B0604020202020204" pitchFamily="34" charset="-128"/>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sz="2300">
                <a:solidFill>
                  <a:srgbClr val="333399"/>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30188" defTabSz="449263" eaLnBrk="0" fontAlgn="base" hangingPunct="0">
              <a:spcBef>
                <a:spcPts val="575"/>
              </a:spcBef>
              <a:spcAft>
                <a:spcPct val="0"/>
              </a:spcAft>
              <a:buClr>
                <a:srgbClr val="000000"/>
              </a:buClr>
              <a:buSzPct val="100000"/>
              <a:buFont typeface="Arial Unicode MS" panose="020B0604020202020204" pitchFamily="34" charset="-128"/>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sz="2300">
                <a:solidFill>
                  <a:srgbClr val="333399"/>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30188" defTabSz="449263" eaLnBrk="0" fontAlgn="base" hangingPunct="0">
              <a:spcBef>
                <a:spcPts val="575"/>
              </a:spcBef>
              <a:spcAft>
                <a:spcPct val="0"/>
              </a:spcAft>
              <a:buClr>
                <a:srgbClr val="000000"/>
              </a:buClr>
              <a:buSzPct val="100000"/>
              <a:buFont typeface="Arial Unicode MS" panose="020B0604020202020204" pitchFamily="34" charset="-128"/>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sz="2300">
                <a:solidFill>
                  <a:srgbClr val="333399"/>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30188" defTabSz="449263" eaLnBrk="0" fontAlgn="base" hangingPunct="0">
              <a:spcBef>
                <a:spcPts val="575"/>
              </a:spcBef>
              <a:spcAft>
                <a:spcPct val="0"/>
              </a:spcAft>
              <a:buClr>
                <a:srgbClr val="000000"/>
              </a:buClr>
              <a:buSzPct val="100000"/>
              <a:buFont typeface="Arial Unicode MS" panose="020B0604020202020204" pitchFamily="34" charset="-128"/>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sz="2300">
                <a:solidFill>
                  <a:srgbClr val="333399"/>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lnSpc>
                <a:spcPct val="90000"/>
              </a:lnSpc>
              <a:spcBef>
                <a:spcPts val="925"/>
              </a:spcBef>
              <a:buClrTx/>
              <a:buSzTx/>
              <a:buFontTx/>
              <a:buNone/>
            </a:pPr>
            <a:r>
              <a:rPr lang="de-DE" altLang="de-DE" sz="4000">
                <a:solidFill>
                  <a:srgbClr val="000099"/>
                </a:solidFill>
              </a:rPr>
              <a:t>Vielen Dank für </a:t>
            </a:r>
            <a:br>
              <a:rPr lang="de-DE" altLang="de-DE" sz="4000">
                <a:solidFill>
                  <a:srgbClr val="000099"/>
                </a:solidFill>
              </a:rPr>
            </a:br>
            <a:r>
              <a:rPr lang="de-DE" altLang="de-DE" sz="4000">
                <a:solidFill>
                  <a:srgbClr val="000099"/>
                </a:solidFill>
              </a:rPr>
              <a:t>eure Aufmerksamkeit! </a:t>
            </a:r>
            <a:endParaRPr lang="de-DE" altLang="de-DE" sz="4000">
              <a:solidFill>
                <a:srgbClr val="000099"/>
              </a:solidFill>
              <a:latin typeface="Wingdings" panose="05000000000000000000" pitchFamily="2" charset="2"/>
            </a:endParaRPr>
          </a:p>
        </p:txBody>
      </p:sp>
      <p:sp>
        <p:nvSpPr>
          <p:cNvPr id="7" name="Rectangle 2"/>
          <p:cNvSpPr txBox="1">
            <a:spLocks noChangeArrowheads="1"/>
          </p:cNvSpPr>
          <p:nvPr/>
        </p:nvSpPr>
        <p:spPr bwMode="auto">
          <a:xfrm>
            <a:off x="382137" y="1322388"/>
            <a:ext cx="10530406" cy="496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06908" tIns="53634" rIns="106908" bIns="53634" numCol="1" anchor="t" anchorCtr="0" compatLnSpc="1">
            <a:prstTxWarp prst="textNoShape">
              <a:avLst/>
            </a:prstTxWarp>
          </a:bodyPr>
          <a:lstStyle>
            <a:lvl1pPr marL="342900" indent="-34290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1pPr>
            <a:lvl2pPr marL="742950" indent="-28575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2pPr>
            <a:lvl3pPr marL="1143000" indent="-228600" algn="l" defTabSz="449263" rtl="0" eaLnBrk="0" fontAlgn="base" hangingPunct="0">
              <a:spcBef>
                <a:spcPts val="400"/>
              </a:spcBef>
              <a:spcAft>
                <a:spcPct val="0"/>
              </a:spcAft>
              <a:buClr>
                <a:srgbClr val="000000"/>
              </a:buClr>
              <a:buSzPct val="100000"/>
              <a:buFont typeface="Arial Unicode MS" pitchFamily="34" charset="-128"/>
              <a:defRPr sz="1600">
                <a:solidFill>
                  <a:srgbClr val="333399"/>
                </a:solidFill>
                <a:latin typeface="+mn-lt"/>
                <a:ea typeface="+mn-ea"/>
                <a:cs typeface="Arial Unicode MS" pitchFamily="34" charset="-128"/>
              </a:defRPr>
            </a:lvl3pPr>
            <a:lvl4pPr marL="1598613" indent="-228600"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4pPr>
            <a:lvl5pPr marL="2057400" indent="-230188"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5pPr>
            <a:lvl6pPr marL="25146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6pPr>
            <a:lvl7pPr marL="29718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7pPr>
            <a:lvl8pPr marL="34290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8pPr>
            <a:lvl9pPr marL="38862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9pPr>
          </a:lstStyle>
          <a:p>
            <a:pPr marL="0" indent="0" eaLnBrk="1" hangingPunct="1">
              <a:lnSpc>
                <a:spcPct val="90000"/>
              </a:lnSpc>
              <a:spcBef>
                <a:spcPts val="700"/>
              </a:spcBef>
              <a:buClr>
                <a:srgbClr val="009999"/>
              </a:buClr>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pPr>
            <a:r>
              <a:rPr lang="de-DE" sz="3200" kern="0" dirty="0" smtClean="0">
                <a:solidFill>
                  <a:srgbClr val="000099"/>
                </a:solidFill>
              </a:rPr>
              <a:t>		</a:t>
            </a:r>
          </a:p>
          <a:p>
            <a:pPr marL="0" indent="0" eaLnBrk="1" hangingPunct="1">
              <a:lnSpc>
                <a:spcPct val="90000"/>
              </a:lnSpc>
              <a:spcBef>
                <a:spcPts val="700"/>
              </a:spcBef>
              <a:buClr>
                <a:srgbClr val="009999"/>
              </a:buClr>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pPr>
            <a:r>
              <a:rPr lang="de-DE" sz="3200" b="1" kern="0" dirty="0" smtClean="0">
                <a:solidFill>
                  <a:srgbClr val="000099"/>
                </a:solidFill>
              </a:rPr>
              <a:t>	</a:t>
            </a:r>
            <a:r>
              <a:rPr lang="de-DE" sz="4000" b="1" kern="0" dirty="0" smtClean="0">
                <a:solidFill>
                  <a:srgbClr val="000099"/>
                </a:solidFill>
              </a:rPr>
              <a:t>www.medien-sicher.de</a:t>
            </a:r>
            <a:r>
              <a:rPr lang="de-DE" sz="3200" b="1" kern="0" dirty="0" smtClean="0">
                <a:solidFill>
                  <a:srgbClr val="000099"/>
                </a:solidFill>
              </a:rPr>
              <a:t/>
            </a:r>
            <a:br>
              <a:rPr lang="de-DE" sz="3200" b="1" kern="0" dirty="0" smtClean="0">
                <a:solidFill>
                  <a:srgbClr val="000099"/>
                </a:solidFill>
              </a:rPr>
            </a:br>
            <a:r>
              <a:rPr lang="de-DE" sz="3200" b="1" kern="0" dirty="0" smtClean="0">
                <a:solidFill>
                  <a:srgbClr val="000099"/>
                </a:solidFill>
              </a:rPr>
              <a:t>	</a:t>
            </a:r>
            <a:endParaRPr lang="de-DE" sz="2800" kern="0" dirty="0">
              <a:solidFill>
                <a:srgbClr val="000099"/>
              </a:solidFill>
            </a:endParaRPr>
          </a:p>
          <a:p>
            <a:pPr marL="0" indent="0" eaLnBrk="1" hangingPunct="1">
              <a:lnSpc>
                <a:spcPct val="90000"/>
              </a:lnSpc>
              <a:spcBef>
                <a:spcPts val="700"/>
              </a:spcBef>
              <a:buClr>
                <a:srgbClr val="009999"/>
              </a:buClr>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pPr>
            <a:endParaRPr lang="de-DE" sz="1000" kern="0" dirty="0" smtClean="0">
              <a:solidFill>
                <a:srgbClr val="000099"/>
              </a:solidFill>
            </a:endParaRPr>
          </a:p>
          <a:p>
            <a:pPr marL="400050" indent="-400050">
              <a:lnSpc>
                <a:spcPct val="90000"/>
              </a:lnSpc>
              <a:spcBef>
                <a:spcPts val="0"/>
              </a:spcBef>
              <a:buClr>
                <a:srgbClr val="009999"/>
              </a:buClr>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a:pPr>
            <a:r>
              <a:rPr lang="de-DE" sz="2800" b="1" kern="0" dirty="0" smtClean="0">
                <a:solidFill>
                  <a:srgbClr val="000099"/>
                </a:solidFill>
              </a:rPr>
              <a:t>	</a:t>
            </a:r>
            <a:r>
              <a:rPr lang="de-DE" sz="3600" kern="0" dirty="0" err="1">
                <a:solidFill>
                  <a:srgbClr val="000099"/>
                </a:solidFill>
              </a:rPr>
              <a:t>Youtube</a:t>
            </a:r>
            <a:r>
              <a:rPr lang="de-DE" sz="3600" kern="0" dirty="0">
                <a:solidFill>
                  <a:srgbClr val="000099"/>
                </a:solidFill>
              </a:rPr>
              <a:t>: </a:t>
            </a:r>
            <a:r>
              <a:rPr lang="de-DE" sz="3600" kern="0" dirty="0" err="1">
                <a:solidFill>
                  <a:srgbClr val="000099"/>
                </a:solidFill>
              </a:rPr>
              <a:t>JMSHessen</a:t>
            </a:r>
            <a:endParaRPr lang="de-DE" sz="3600" kern="0" dirty="0">
              <a:solidFill>
                <a:srgbClr val="000099"/>
              </a:solidFill>
            </a:endParaRPr>
          </a:p>
          <a:p>
            <a:pPr marL="400050" indent="-400050">
              <a:lnSpc>
                <a:spcPct val="90000"/>
              </a:lnSpc>
              <a:spcBef>
                <a:spcPts val="0"/>
              </a:spcBef>
              <a:buClr>
                <a:srgbClr val="009999"/>
              </a:buClr>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a:pPr>
            <a:r>
              <a:rPr lang="de-DE" sz="3600" kern="0" dirty="0" smtClean="0">
                <a:solidFill>
                  <a:srgbClr val="000099"/>
                </a:solidFill>
              </a:rPr>
              <a:t>	Instagram</a:t>
            </a:r>
            <a:r>
              <a:rPr lang="de-DE" sz="3600" kern="0" dirty="0">
                <a:solidFill>
                  <a:srgbClr val="000099"/>
                </a:solidFill>
              </a:rPr>
              <a:t>: mediensicher</a:t>
            </a:r>
          </a:p>
          <a:p>
            <a:pPr marL="400050" indent="-400050">
              <a:lnSpc>
                <a:spcPct val="90000"/>
              </a:lnSpc>
              <a:spcBef>
                <a:spcPts val="0"/>
              </a:spcBef>
              <a:buClr>
                <a:srgbClr val="009999"/>
              </a:buClr>
              <a:tabLst>
                <a:tab pos="400050" algn="l"/>
                <a:tab pos="504825" algn="l"/>
                <a:tab pos="954088" algn="l"/>
                <a:tab pos="1401763" algn="l"/>
                <a:tab pos="1851025" algn="l"/>
                <a:tab pos="2301875" algn="l"/>
                <a:tab pos="2751138" algn="l"/>
                <a:tab pos="3200400" algn="l"/>
                <a:tab pos="3649663" algn="l"/>
                <a:tab pos="4098925" algn="l"/>
                <a:tab pos="4546600" algn="l"/>
                <a:tab pos="4995863" algn="l"/>
                <a:tab pos="5445125" algn="l"/>
                <a:tab pos="5895975" algn="l"/>
                <a:tab pos="6345238" algn="l"/>
                <a:tab pos="6794500" algn="l"/>
                <a:tab pos="7243763" algn="l"/>
                <a:tab pos="7691438" algn="l"/>
                <a:tab pos="8140700" algn="l"/>
                <a:tab pos="8589963" algn="l"/>
                <a:tab pos="9039225" algn="l"/>
                <a:tab pos="9409113" algn="l"/>
                <a:tab pos="10134600" algn="l"/>
              </a:tabLst>
              <a:defRPr/>
            </a:pPr>
            <a:r>
              <a:rPr lang="de-DE" sz="3600" kern="0" dirty="0" smtClean="0">
                <a:solidFill>
                  <a:srgbClr val="000099"/>
                </a:solidFill>
              </a:rPr>
              <a:t>	Facebook</a:t>
            </a:r>
            <a:r>
              <a:rPr lang="de-DE" sz="3600" kern="0" dirty="0">
                <a:solidFill>
                  <a:srgbClr val="000099"/>
                </a:solidFill>
              </a:rPr>
              <a:t>: Günter Steppich</a:t>
            </a: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Doppelte Welle 34"/>
          <p:cNvSpPr/>
          <p:nvPr/>
        </p:nvSpPr>
        <p:spPr bwMode="auto">
          <a:xfrm rot="21431090">
            <a:off x="-182698" y="2970836"/>
            <a:ext cx="11930884" cy="4919720"/>
          </a:xfrm>
          <a:prstGeom prst="doubleWave">
            <a:avLst>
              <a:gd name="adj1" fmla="val 6250"/>
              <a:gd name="adj2" fmla="val -42"/>
            </a:avLst>
          </a:prstGeom>
          <a:gradFill flip="none" rotWithShape="0">
            <a:gsLst>
              <a:gs pos="0">
                <a:srgbClr val="000082"/>
              </a:gs>
              <a:gs pos="7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100000" b="100000"/>
            </a:path>
            <a:tileRect t="-100000" r="-100000"/>
          </a:gradFill>
          <a:ln w="50800" cap="flat" cmpd="sng" algn="ctr">
            <a:solidFill>
              <a:schemeClr val="accent2"/>
            </a:solidFill>
            <a:prstDash val="solid"/>
            <a:round/>
            <a:headEnd type="none" w="med" len="med"/>
            <a:tailEnd type="none" w="med" len="med"/>
          </a:ln>
          <a:effectLst/>
        </p:spPr>
        <p:txBody>
          <a:bodyPr/>
          <a:lstStyle/>
          <a:p>
            <a:pPr algn="ctr" eaLnBrk="0" hangingPunct="0">
              <a:buClr>
                <a:srgbClr val="000000"/>
              </a:buClr>
              <a:buSzPct val="100000"/>
              <a:buFont typeface="Times New Roman" pitchFamily="18" charset="0"/>
              <a:buNone/>
              <a:defRPr/>
            </a:pPr>
            <a:endParaRPr lang="de-DE">
              <a:solidFill>
                <a:srgbClr val="FFFFFF"/>
              </a:solidFill>
              <a:latin typeface="Arial" charset="0"/>
            </a:endParaRPr>
          </a:p>
        </p:txBody>
      </p:sp>
      <p:sp>
        <p:nvSpPr>
          <p:cNvPr id="36" name="Rectangle 3"/>
          <p:cNvSpPr>
            <a:spLocks noChangeArrowheads="1"/>
          </p:cNvSpPr>
          <p:nvPr/>
        </p:nvSpPr>
        <p:spPr bwMode="auto">
          <a:xfrm>
            <a:off x="0" y="142875"/>
            <a:ext cx="11522075" cy="1588"/>
          </a:xfrm>
          <a:prstGeom prst="rect">
            <a:avLst/>
          </a:prstGeom>
          <a:noFill/>
          <a:ln w="9525">
            <a:noFill/>
            <a:round/>
            <a:headEnd/>
            <a:tailEnd/>
          </a:ln>
        </p:spPr>
        <p:txBody>
          <a:bodyPr wrap="none" lIns="91430" tIns="45714" rIns="91430" bIns="45714" anchor="ctr"/>
          <a:lstStyle/>
          <a:p>
            <a:pPr algn="ctr" eaLnBrk="0" hangingPunct="0">
              <a:buClr>
                <a:srgbClr val="000000"/>
              </a:buClr>
              <a:buSzPct val="100000"/>
              <a:buFont typeface="Times New Roman" pitchFamily="18" charset="0"/>
              <a:buNone/>
              <a:defRPr/>
            </a:pPr>
            <a:endParaRPr lang="de-DE">
              <a:solidFill>
                <a:srgbClr val="FFFFFF"/>
              </a:solidFill>
              <a:effectLst>
                <a:outerShdw blurRad="38100" dist="38100" dir="2700000" algn="tl">
                  <a:srgbClr val="000000">
                    <a:alpha val="43137"/>
                  </a:srgbClr>
                </a:outerShdw>
              </a:effectLst>
              <a:latin typeface="Arial" charset="0"/>
            </a:endParaRPr>
          </a:p>
        </p:txBody>
      </p:sp>
      <p:sp>
        <p:nvSpPr>
          <p:cNvPr id="37" name="Rectangle 8"/>
          <p:cNvSpPr>
            <a:spLocks noGrp="1" noChangeArrowheads="1"/>
          </p:cNvSpPr>
          <p:nvPr>
            <p:ph type="title"/>
          </p:nvPr>
        </p:nvSpPr>
        <p:spPr>
          <a:xfrm>
            <a:off x="1001713" y="0"/>
            <a:ext cx="9793287" cy="1022350"/>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pPr>
            <a:r>
              <a:rPr lang="de-DE" dirty="0" smtClean="0">
                <a:effectLst>
                  <a:outerShdw blurRad="38100" dist="38100" dir="2700000" algn="tl">
                    <a:srgbClr val="000000">
                      <a:alpha val="43137"/>
                    </a:srgbClr>
                  </a:outerShdw>
                </a:effectLst>
                <a:cs typeface="Times New Roman" pitchFamily="18" charset="0"/>
              </a:rPr>
              <a:t>Nutzen &amp; Nebenwirkungen</a:t>
            </a:r>
          </a:p>
        </p:txBody>
      </p:sp>
      <p:sp>
        <p:nvSpPr>
          <p:cNvPr id="38" name="Freihandform 37"/>
          <p:cNvSpPr/>
          <p:nvPr/>
        </p:nvSpPr>
        <p:spPr>
          <a:xfrm>
            <a:off x="4216400" y="3551238"/>
            <a:ext cx="3022600" cy="1477962"/>
          </a:xfrm>
          <a:custGeom>
            <a:avLst/>
            <a:gdLst>
              <a:gd name="connsiteX0" fmla="*/ 0 w 2053091"/>
              <a:gd name="connsiteY0" fmla="*/ 1026539 h 2053078"/>
              <a:gd name="connsiteX1" fmla="*/ 300672 w 2053091"/>
              <a:gd name="connsiteY1" fmla="*/ 300664 h 2053078"/>
              <a:gd name="connsiteX2" fmla="*/ 1026548 w 2053091"/>
              <a:gd name="connsiteY2" fmla="*/ 1 h 2053078"/>
              <a:gd name="connsiteX3" fmla="*/ 1752423 w 2053091"/>
              <a:gd name="connsiteY3" fmla="*/ 300666 h 2053078"/>
              <a:gd name="connsiteX4" fmla="*/ 2053093 w 2053091"/>
              <a:gd name="connsiteY4" fmla="*/ 1026542 h 2053078"/>
              <a:gd name="connsiteX5" fmla="*/ 1752422 w 2053091"/>
              <a:gd name="connsiteY5" fmla="*/ 1752417 h 2053078"/>
              <a:gd name="connsiteX6" fmla="*/ 1026546 w 2053091"/>
              <a:gd name="connsiteY6" fmla="*/ 2053081 h 2053078"/>
              <a:gd name="connsiteX7" fmla="*/ 300671 w 2053091"/>
              <a:gd name="connsiteY7" fmla="*/ 1752417 h 2053078"/>
              <a:gd name="connsiteX8" fmla="*/ 1 w 2053091"/>
              <a:gd name="connsiteY8" fmla="*/ 1026541 h 2053078"/>
              <a:gd name="connsiteX9" fmla="*/ 0 w 2053091"/>
              <a:gd name="connsiteY9" fmla="*/ 1026539 h 205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3091" h="2053078">
                <a:moveTo>
                  <a:pt x="0" y="1026539"/>
                </a:moveTo>
                <a:cubicBezTo>
                  <a:pt x="0" y="754283"/>
                  <a:pt x="108155" y="493177"/>
                  <a:pt x="300672" y="300664"/>
                </a:cubicBezTo>
                <a:cubicBezTo>
                  <a:pt x="493187" y="108152"/>
                  <a:pt x="754292" y="1"/>
                  <a:pt x="1026548" y="1"/>
                </a:cubicBezTo>
                <a:cubicBezTo>
                  <a:pt x="1298804" y="1"/>
                  <a:pt x="1559909" y="108154"/>
                  <a:pt x="1752423" y="300666"/>
                </a:cubicBezTo>
                <a:cubicBezTo>
                  <a:pt x="1944939" y="493180"/>
                  <a:pt x="2053093" y="754286"/>
                  <a:pt x="2053093" y="1026542"/>
                </a:cubicBezTo>
                <a:cubicBezTo>
                  <a:pt x="2053093" y="1298798"/>
                  <a:pt x="1944938" y="1559904"/>
                  <a:pt x="1752422" y="1752417"/>
                </a:cubicBezTo>
                <a:cubicBezTo>
                  <a:pt x="1559907" y="1944929"/>
                  <a:pt x="1298802" y="2053081"/>
                  <a:pt x="1026546" y="2053081"/>
                </a:cubicBezTo>
                <a:cubicBezTo>
                  <a:pt x="754290" y="2053081"/>
                  <a:pt x="493185" y="1944929"/>
                  <a:pt x="300671" y="1752417"/>
                </a:cubicBezTo>
                <a:cubicBezTo>
                  <a:pt x="108155" y="1559903"/>
                  <a:pt x="0" y="1298798"/>
                  <a:pt x="1" y="1026541"/>
                </a:cubicBezTo>
                <a:cubicBezTo>
                  <a:pt x="1" y="1026540"/>
                  <a:pt x="0" y="1026540"/>
                  <a:pt x="0" y="1026539"/>
                </a:cubicBezTo>
                <a:close/>
              </a:path>
            </a:pathLst>
          </a:custGeom>
          <a:noFill/>
          <a:ln>
            <a:noFill/>
          </a:ln>
          <a:effectLst/>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340038" tIns="340036" rIns="340038" bIns="340036" spcCol="1270" anchor="ctr"/>
          <a:lstStyle/>
          <a:p>
            <a:pPr algn="ctr" defTabSz="1377950">
              <a:lnSpc>
                <a:spcPct val="90000"/>
              </a:lnSpc>
              <a:spcAft>
                <a:spcPct val="35000"/>
              </a:spcAft>
              <a:defRPr/>
            </a:pPr>
            <a:r>
              <a:rPr lang="de-DE" sz="4400" dirty="0" err="1" smtClean="0">
                <a:solidFill>
                  <a:srgbClr val="FFFFFF"/>
                </a:solidFill>
                <a:effectLst>
                  <a:outerShdw blurRad="38100" dist="38100" dir="2700000" algn="tl">
                    <a:srgbClr val="000000">
                      <a:alpha val="43137"/>
                    </a:srgbClr>
                  </a:outerShdw>
                </a:effectLst>
              </a:rPr>
              <a:t>Cyber</a:t>
            </a:r>
            <a:r>
              <a:rPr lang="de-DE" sz="4400" dirty="0">
                <a:solidFill>
                  <a:srgbClr val="FFFFFF"/>
                </a:solidFill>
                <a:effectLst>
                  <a:outerShdw blurRad="38100" dist="38100" dir="2700000" algn="tl">
                    <a:srgbClr val="000000">
                      <a:alpha val="43137"/>
                    </a:srgbClr>
                  </a:outerShdw>
                </a:effectLst>
              </a:rPr>
              <a:t/>
            </a:r>
            <a:br>
              <a:rPr lang="de-DE" sz="4400" dirty="0">
                <a:solidFill>
                  <a:srgbClr val="FFFFFF"/>
                </a:solidFill>
                <a:effectLst>
                  <a:outerShdw blurRad="38100" dist="38100" dir="2700000" algn="tl">
                    <a:srgbClr val="000000">
                      <a:alpha val="43137"/>
                    </a:srgbClr>
                  </a:outerShdw>
                </a:effectLst>
              </a:rPr>
            </a:br>
            <a:r>
              <a:rPr lang="de-DE" sz="4400" dirty="0" smtClean="0">
                <a:solidFill>
                  <a:srgbClr val="FFFFFF"/>
                </a:solidFill>
                <a:effectLst>
                  <a:outerShdw blurRad="38100" dist="38100" dir="2700000" algn="tl">
                    <a:srgbClr val="000000">
                      <a:alpha val="43137"/>
                    </a:srgbClr>
                  </a:outerShdw>
                </a:effectLst>
              </a:rPr>
              <a:t>Ozean</a:t>
            </a:r>
            <a:endParaRPr lang="de-DE" sz="4400" dirty="0">
              <a:solidFill>
                <a:srgbClr val="FFFFFF"/>
              </a:solidFill>
              <a:effectLst>
                <a:outerShdw blurRad="38100" dist="38100" dir="2700000" algn="tl">
                  <a:srgbClr val="000000">
                    <a:alpha val="43137"/>
                  </a:srgbClr>
                </a:outerShdw>
              </a:effectLst>
            </a:endParaRPr>
          </a:p>
        </p:txBody>
      </p:sp>
      <p:sp>
        <p:nvSpPr>
          <p:cNvPr id="39" name="Freihandform 38"/>
          <p:cNvSpPr/>
          <p:nvPr/>
        </p:nvSpPr>
        <p:spPr>
          <a:xfrm>
            <a:off x="4978400" y="1270000"/>
            <a:ext cx="3640138" cy="841375"/>
          </a:xfrm>
          <a:custGeom>
            <a:avLst/>
            <a:gdLst>
              <a:gd name="connsiteX0" fmla="*/ 0 w 3639521"/>
              <a:gd name="connsiteY0" fmla="*/ 420710 h 841420"/>
              <a:gd name="connsiteX1" fmla="*/ 1409864 w 3639521"/>
              <a:gd name="connsiteY1" fmla="*/ 10814 h 841420"/>
              <a:gd name="connsiteX2" fmla="*/ 1819762 w 3639521"/>
              <a:gd name="connsiteY2" fmla="*/ 2 h 841420"/>
              <a:gd name="connsiteX3" fmla="*/ 2229661 w 3639521"/>
              <a:gd name="connsiteY3" fmla="*/ 10814 h 841420"/>
              <a:gd name="connsiteX4" fmla="*/ 3639523 w 3639521"/>
              <a:gd name="connsiteY4" fmla="*/ 420715 h 841420"/>
              <a:gd name="connsiteX5" fmla="*/ 2229660 w 3639521"/>
              <a:gd name="connsiteY5" fmla="*/ 830613 h 841420"/>
              <a:gd name="connsiteX6" fmla="*/ 1819762 w 3639521"/>
              <a:gd name="connsiteY6" fmla="*/ 841425 h 841420"/>
              <a:gd name="connsiteX7" fmla="*/ 1409863 w 3639521"/>
              <a:gd name="connsiteY7" fmla="*/ 830613 h 841420"/>
              <a:gd name="connsiteX8" fmla="*/ 1 w 3639521"/>
              <a:gd name="connsiteY8" fmla="*/ 420713 h 841420"/>
              <a:gd name="connsiteX9" fmla="*/ 0 w 3639521"/>
              <a:gd name="connsiteY9" fmla="*/ 420710 h 84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39521" h="841420">
                <a:moveTo>
                  <a:pt x="0" y="420710"/>
                </a:moveTo>
                <a:cubicBezTo>
                  <a:pt x="4" y="224867"/>
                  <a:pt x="584525" y="54927"/>
                  <a:pt x="1409864" y="10814"/>
                </a:cubicBezTo>
                <a:cubicBezTo>
                  <a:pt x="1544282" y="3630"/>
                  <a:pt x="1681798" y="2"/>
                  <a:pt x="1819762" y="2"/>
                </a:cubicBezTo>
                <a:cubicBezTo>
                  <a:pt x="1957726" y="2"/>
                  <a:pt x="2095242" y="3629"/>
                  <a:pt x="2229661" y="10814"/>
                </a:cubicBezTo>
                <a:cubicBezTo>
                  <a:pt x="3055007" y="54928"/>
                  <a:pt x="3639529" y="224871"/>
                  <a:pt x="3639523" y="420715"/>
                </a:cubicBezTo>
                <a:cubicBezTo>
                  <a:pt x="3639523" y="616558"/>
                  <a:pt x="3055002" y="786500"/>
                  <a:pt x="2229660" y="830613"/>
                </a:cubicBezTo>
                <a:cubicBezTo>
                  <a:pt x="2095242" y="837797"/>
                  <a:pt x="1957725" y="841425"/>
                  <a:pt x="1819762" y="841425"/>
                </a:cubicBezTo>
                <a:cubicBezTo>
                  <a:pt x="1681798" y="841425"/>
                  <a:pt x="1544282" y="837798"/>
                  <a:pt x="1409863" y="830613"/>
                </a:cubicBezTo>
                <a:cubicBezTo>
                  <a:pt x="584519" y="786499"/>
                  <a:pt x="-3" y="616557"/>
                  <a:pt x="1" y="420713"/>
                </a:cubicBezTo>
                <a:cubicBezTo>
                  <a:pt x="1" y="420712"/>
                  <a:pt x="0" y="420711"/>
                  <a:pt x="0" y="420710"/>
                </a:cubicBezTo>
                <a:close/>
              </a:path>
            </a:pathLst>
          </a:custGeom>
          <a:solidFill>
            <a:srgbClr val="00660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568556" tIns="158783" rIns="568556" bIns="158783" spcCol="1270" anchor="ctr"/>
          <a:lstStyle/>
          <a:p>
            <a:pPr algn="ctr" defTabSz="1244600">
              <a:lnSpc>
                <a:spcPct val="90000"/>
              </a:lnSpc>
              <a:spcAft>
                <a:spcPct val="35000"/>
              </a:spcAft>
              <a:defRPr/>
            </a:pPr>
            <a:r>
              <a:rPr lang="de-DE" sz="2800" dirty="0">
                <a:solidFill>
                  <a:srgbClr val="FFFFFF"/>
                </a:solidFill>
                <a:effectLst>
                  <a:outerShdw blurRad="38100" dist="38100" dir="2700000" algn="tl">
                    <a:srgbClr val="000000">
                      <a:alpha val="43137"/>
                    </a:srgbClr>
                  </a:outerShdw>
                </a:effectLst>
              </a:rPr>
              <a:t>Kommunikation</a:t>
            </a:r>
          </a:p>
        </p:txBody>
      </p:sp>
      <p:sp>
        <p:nvSpPr>
          <p:cNvPr id="40" name="Freihandform 39"/>
          <p:cNvSpPr/>
          <p:nvPr/>
        </p:nvSpPr>
        <p:spPr>
          <a:xfrm>
            <a:off x="8407400" y="2006600"/>
            <a:ext cx="2933700" cy="812800"/>
          </a:xfrm>
          <a:custGeom>
            <a:avLst/>
            <a:gdLst>
              <a:gd name="connsiteX0" fmla="*/ 0 w 2932962"/>
              <a:gd name="connsiteY0" fmla="*/ 406558 h 813115"/>
              <a:gd name="connsiteX1" fmla="*/ 1074701 w 2932962"/>
              <a:gd name="connsiteY1" fmla="*/ 14779 h 813115"/>
              <a:gd name="connsiteX2" fmla="*/ 1466481 w 2932962"/>
              <a:gd name="connsiteY2" fmla="*/ 2 h 813115"/>
              <a:gd name="connsiteX3" fmla="*/ 1858262 w 2932962"/>
              <a:gd name="connsiteY3" fmla="*/ 14779 h 813115"/>
              <a:gd name="connsiteX4" fmla="*/ 2932961 w 2932962"/>
              <a:gd name="connsiteY4" fmla="*/ 406562 h 813115"/>
              <a:gd name="connsiteX5" fmla="*/ 1858261 w 2932962"/>
              <a:gd name="connsiteY5" fmla="*/ 798343 h 813115"/>
              <a:gd name="connsiteX6" fmla="*/ 1466480 w 2932962"/>
              <a:gd name="connsiteY6" fmla="*/ 813120 h 813115"/>
              <a:gd name="connsiteX7" fmla="*/ 1074699 w 2932962"/>
              <a:gd name="connsiteY7" fmla="*/ 798343 h 813115"/>
              <a:gd name="connsiteX8" fmla="*/ -1 w 2932962"/>
              <a:gd name="connsiteY8" fmla="*/ 406561 h 813115"/>
              <a:gd name="connsiteX9" fmla="*/ 0 w 2932962"/>
              <a:gd name="connsiteY9" fmla="*/ 406558 h 81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2962" h="813115">
                <a:moveTo>
                  <a:pt x="0" y="406558"/>
                </a:moveTo>
                <a:cubicBezTo>
                  <a:pt x="3" y="223853"/>
                  <a:pt x="439627" y="63590"/>
                  <a:pt x="1074701" y="14779"/>
                </a:cubicBezTo>
                <a:cubicBezTo>
                  <a:pt x="1202290" y="4973"/>
                  <a:pt x="1334081" y="2"/>
                  <a:pt x="1466481" y="2"/>
                </a:cubicBezTo>
                <a:cubicBezTo>
                  <a:pt x="1598882" y="2"/>
                  <a:pt x="1730674" y="4973"/>
                  <a:pt x="1858262" y="14779"/>
                </a:cubicBezTo>
                <a:cubicBezTo>
                  <a:pt x="2493341" y="63590"/>
                  <a:pt x="2932965" y="223856"/>
                  <a:pt x="2932961" y="406562"/>
                </a:cubicBezTo>
                <a:cubicBezTo>
                  <a:pt x="2932961" y="589267"/>
                  <a:pt x="2493337" y="749532"/>
                  <a:pt x="1858261" y="798343"/>
                </a:cubicBezTo>
                <a:cubicBezTo>
                  <a:pt x="1730672" y="808149"/>
                  <a:pt x="1598881" y="813120"/>
                  <a:pt x="1466480" y="813120"/>
                </a:cubicBezTo>
                <a:cubicBezTo>
                  <a:pt x="1334079" y="813120"/>
                  <a:pt x="1202288" y="808149"/>
                  <a:pt x="1074699" y="798343"/>
                </a:cubicBezTo>
                <a:cubicBezTo>
                  <a:pt x="439621" y="749532"/>
                  <a:pt x="-3" y="589266"/>
                  <a:pt x="-1" y="406561"/>
                </a:cubicBezTo>
                <a:cubicBezTo>
                  <a:pt x="-1" y="406560"/>
                  <a:pt x="0" y="406559"/>
                  <a:pt x="0" y="406558"/>
                </a:cubicBezTo>
                <a:close/>
              </a:path>
            </a:pathLst>
          </a:custGeom>
          <a:solidFill>
            <a:srgbClr val="00660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465083" tIns="154638" rIns="465083" bIns="154638" spcCol="1270" anchor="ctr"/>
          <a:lstStyle/>
          <a:p>
            <a:pPr algn="ctr" defTabSz="1244600">
              <a:lnSpc>
                <a:spcPct val="90000"/>
              </a:lnSpc>
              <a:spcAft>
                <a:spcPct val="35000"/>
              </a:spcAft>
              <a:defRPr/>
            </a:pPr>
            <a:r>
              <a:rPr lang="de-DE" sz="2800" dirty="0">
                <a:solidFill>
                  <a:srgbClr val="FFFFFF"/>
                </a:solidFill>
                <a:effectLst>
                  <a:outerShdw blurRad="38100" dist="38100" dir="2700000" algn="tl">
                    <a:srgbClr val="000000">
                      <a:alpha val="43137"/>
                    </a:srgbClr>
                  </a:outerShdw>
                </a:effectLst>
              </a:rPr>
              <a:t>Produktivität</a:t>
            </a:r>
          </a:p>
        </p:txBody>
      </p:sp>
      <p:sp>
        <p:nvSpPr>
          <p:cNvPr id="41" name="Freihandform 40"/>
          <p:cNvSpPr/>
          <p:nvPr/>
        </p:nvSpPr>
        <p:spPr>
          <a:xfrm>
            <a:off x="8774113" y="3454400"/>
            <a:ext cx="2365375" cy="792163"/>
          </a:xfrm>
          <a:custGeom>
            <a:avLst/>
            <a:gdLst>
              <a:gd name="connsiteX0" fmla="*/ 0 w 2365145"/>
              <a:gd name="connsiteY0" fmla="*/ 396517 h 793034"/>
              <a:gd name="connsiteX1" fmla="*/ 806627 w 2365145"/>
              <a:gd name="connsiteY1" fmla="*/ 20572 h 793034"/>
              <a:gd name="connsiteX2" fmla="*/ 1182573 w 2365145"/>
              <a:gd name="connsiteY2" fmla="*/ 2 h 793034"/>
              <a:gd name="connsiteX3" fmla="*/ 1558520 w 2365145"/>
              <a:gd name="connsiteY3" fmla="*/ 20572 h 793034"/>
              <a:gd name="connsiteX4" fmla="*/ 2365145 w 2365145"/>
              <a:gd name="connsiteY4" fmla="*/ 396521 h 793034"/>
              <a:gd name="connsiteX5" fmla="*/ 1558518 w 2365145"/>
              <a:gd name="connsiteY5" fmla="*/ 772468 h 793034"/>
              <a:gd name="connsiteX6" fmla="*/ 1182571 w 2365145"/>
              <a:gd name="connsiteY6" fmla="*/ 793038 h 793034"/>
              <a:gd name="connsiteX7" fmla="*/ 806624 w 2365145"/>
              <a:gd name="connsiteY7" fmla="*/ 772468 h 793034"/>
              <a:gd name="connsiteX8" fmla="*/ -2 w 2365145"/>
              <a:gd name="connsiteY8" fmla="*/ 396520 h 793034"/>
              <a:gd name="connsiteX9" fmla="*/ 0 w 2365145"/>
              <a:gd name="connsiteY9" fmla="*/ 396517 h 793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5145" h="793034">
                <a:moveTo>
                  <a:pt x="0" y="396517"/>
                </a:moveTo>
                <a:cubicBezTo>
                  <a:pt x="2" y="226103"/>
                  <a:pt x="324749" y="74747"/>
                  <a:pt x="806627" y="20572"/>
                </a:cubicBezTo>
                <a:cubicBezTo>
                  <a:pt x="927804" y="6949"/>
                  <a:pt x="1054766" y="2"/>
                  <a:pt x="1182573" y="2"/>
                </a:cubicBezTo>
                <a:cubicBezTo>
                  <a:pt x="1310381" y="2"/>
                  <a:pt x="1437343" y="6949"/>
                  <a:pt x="1558520" y="20572"/>
                </a:cubicBezTo>
                <a:cubicBezTo>
                  <a:pt x="2040400" y="74748"/>
                  <a:pt x="2365148" y="226105"/>
                  <a:pt x="2365145" y="396521"/>
                </a:cubicBezTo>
                <a:cubicBezTo>
                  <a:pt x="2365145" y="566936"/>
                  <a:pt x="2040397" y="718292"/>
                  <a:pt x="1558518" y="772468"/>
                </a:cubicBezTo>
                <a:cubicBezTo>
                  <a:pt x="1437341" y="786091"/>
                  <a:pt x="1310379" y="793038"/>
                  <a:pt x="1182571" y="793038"/>
                </a:cubicBezTo>
                <a:cubicBezTo>
                  <a:pt x="1054763" y="793038"/>
                  <a:pt x="927801" y="786091"/>
                  <a:pt x="806624" y="772468"/>
                </a:cubicBezTo>
                <a:cubicBezTo>
                  <a:pt x="324744" y="718292"/>
                  <a:pt x="-4" y="566935"/>
                  <a:pt x="-2" y="396520"/>
                </a:cubicBezTo>
                <a:cubicBezTo>
                  <a:pt x="-1" y="396519"/>
                  <a:pt x="-1" y="396518"/>
                  <a:pt x="0" y="396517"/>
                </a:cubicBezTo>
                <a:close/>
              </a:path>
            </a:pathLst>
          </a:custGeom>
          <a:solidFill>
            <a:srgbClr val="FF000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369228" tIns="138997" rIns="369228" bIns="116137" spcCol="1270" anchor="ctr"/>
          <a:lstStyle/>
          <a:p>
            <a:pPr algn="ctr" defTabSz="800100">
              <a:lnSpc>
                <a:spcPct val="90000"/>
              </a:lnSpc>
              <a:spcAft>
                <a:spcPct val="35000"/>
              </a:spcAft>
              <a:defRPr/>
            </a:pPr>
            <a:r>
              <a:rPr lang="de-DE" dirty="0">
                <a:solidFill>
                  <a:srgbClr val="FFFFFF"/>
                </a:solidFill>
                <a:effectLst>
                  <a:outerShdw blurRad="38100" dist="38100" dir="2700000" algn="tl">
                    <a:srgbClr val="000000">
                      <a:alpha val="43137"/>
                    </a:srgbClr>
                  </a:outerShdw>
                </a:effectLst>
              </a:rPr>
              <a:t>Übermäßiger Konsum/Sucht</a:t>
            </a:r>
          </a:p>
        </p:txBody>
      </p:sp>
      <p:sp>
        <p:nvSpPr>
          <p:cNvPr id="42" name="Freihandform 41"/>
          <p:cNvSpPr/>
          <p:nvPr/>
        </p:nvSpPr>
        <p:spPr>
          <a:xfrm>
            <a:off x="8494713" y="4446547"/>
            <a:ext cx="2349500" cy="909207"/>
          </a:xfrm>
          <a:custGeom>
            <a:avLst/>
            <a:gdLst>
              <a:gd name="connsiteX0" fmla="*/ 0 w 2348840"/>
              <a:gd name="connsiteY0" fmla="*/ 382639 h 765278"/>
              <a:gd name="connsiteX1" fmla="*/ 810605 w 2348840"/>
              <a:gd name="connsiteY1" fmla="*/ 18824 h 765278"/>
              <a:gd name="connsiteX2" fmla="*/ 1174421 w 2348840"/>
              <a:gd name="connsiteY2" fmla="*/ 1 h 765278"/>
              <a:gd name="connsiteX3" fmla="*/ 1538237 w 2348840"/>
              <a:gd name="connsiteY3" fmla="*/ 18824 h 765278"/>
              <a:gd name="connsiteX4" fmla="*/ 2348840 w 2348840"/>
              <a:gd name="connsiteY4" fmla="*/ 382642 h 765278"/>
              <a:gd name="connsiteX5" fmla="*/ 1538236 w 2348840"/>
              <a:gd name="connsiteY5" fmla="*/ 746458 h 765278"/>
              <a:gd name="connsiteX6" fmla="*/ 1174420 w 2348840"/>
              <a:gd name="connsiteY6" fmla="*/ 765281 h 765278"/>
              <a:gd name="connsiteX7" fmla="*/ 810604 w 2348840"/>
              <a:gd name="connsiteY7" fmla="*/ 746458 h 765278"/>
              <a:gd name="connsiteX8" fmla="*/ 0 w 2348840"/>
              <a:gd name="connsiteY8" fmla="*/ 382641 h 765278"/>
              <a:gd name="connsiteX9" fmla="*/ 0 w 2348840"/>
              <a:gd name="connsiteY9" fmla="*/ 382639 h 76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8840" h="765278">
                <a:moveTo>
                  <a:pt x="0" y="382639"/>
                </a:moveTo>
                <a:cubicBezTo>
                  <a:pt x="2" y="216984"/>
                  <a:pt x="327177" y="70141"/>
                  <a:pt x="810605" y="18824"/>
                </a:cubicBezTo>
                <a:cubicBezTo>
                  <a:pt x="928083" y="6353"/>
                  <a:pt x="1050865" y="1"/>
                  <a:pt x="1174421" y="1"/>
                </a:cubicBezTo>
                <a:cubicBezTo>
                  <a:pt x="1297977" y="1"/>
                  <a:pt x="1420759" y="6354"/>
                  <a:pt x="1538237" y="18824"/>
                </a:cubicBezTo>
                <a:cubicBezTo>
                  <a:pt x="2021668" y="70142"/>
                  <a:pt x="2348843" y="216986"/>
                  <a:pt x="2348840" y="382642"/>
                </a:cubicBezTo>
                <a:cubicBezTo>
                  <a:pt x="2348840" y="548298"/>
                  <a:pt x="2021665" y="695141"/>
                  <a:pt x="1538236" y="746458"/>
                </a:cubicBezTo>
                <a:cubicBezTo>
                  <a:pt x="1420758" y="758929"/>
                  <a:pt x="1297976" y="765281"/>
                  <a:pt x="1174420" y="765281"/>
                </a:cubicBezTo>
                <a:cubicBezTo>
                  <a:pt x="1050864" y="765281"/>
                  <a:pt x="928082" y="758928"/>
                  <a:pt x="810604" y="746458"/>
                </a:cubicBezTo>
                <a:cubicBezTo>
                  <a:pt x="327174" y="695140"/>
                  <a:pt x="-1" y="548297"/>
                  <a:pt x="0" y="382641"/>
                </a:cubicBezTo>
                <a:lnTo>
                  <a:pt x="0" y="382639"/>
                </a:lnTo>
                <a:close/>
              </a:path>
            </a:pathLst>
          </a:custGeom>
          <a:solidFill>
            <a:srgbClr val="FFFF00"/>
          </a:solidFill>
          <a:ln>
            <a:solidFill>
              <a:srgbClr val="FF0000"/>
            </a:solidFill>
          </a:ln>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366840" tIns="134932" rIns="366840" bIns="112072" spcCol="1270" anchor="ctr"/>
          <a:lstStyle/>
          <a:p>
            <a:pPr algn="ctr" defTabSz="800100">
              <a:lnSpc>
                <a:spcPct val="90000"/>
              </a:lnSpc>
              <a:spcAft>
                <a:spcPct val="35000"/>
              </a:spcAft>
              <a:defRPr/>
            </a:pPr>
            <a:r>
              <a:rPr lang="de-DE" dirty="0" smtClean="0">
                <a:solidFill>
                  <a:srgbClr val="000099"/>
                </a:solidFill>
                <a:effectLst>
                  <a:outerShdw blurRad="38100" dist="38100" dir="2700000" algn="tl">
                    <a:srgbClr val="000000">
                      <a:alpha val="43137"/>
                    </a:srgbClr>
                  </a:outerShdw>
                </a:effectLst>
              </a:rPr>
              <a:t>Cybermobbing</a:t>
            </a:r>
            <a:br>
              <a:rPr lang="de-DE" dirty="0" smtClean="0">
                <a:solidFill>
                  <a:srgbClr val="000099"/>
                </a:solidFill>
                <a:effectLst>
                  <a:outerShdw blurRad="38100" dist="38100" dir="2700000" algn="tl">
                    <a:srgbClr val="000000">
                      <a:alpha val="43137"/>
                    </a:srgbClr>
                  </a:outerShdw>
                </a:effectLst>
              </a:rPr>
            </a:br>
            <a:r>
              <a:rPr lang="de-DE" dirty="0" err="1" smtClean="0">
                <a:solidFill>
                  <a:srgbClr val="000099"/>
                </a:solidFill>
                <a:effectLst>
                  <a:outerShdw blurRad="38100" dist="38100" dir="2700000" algn="tl">
                    <a:srgbClr val="000000">
                      <a:alpha val="43137"/>
                    </a:srgbClr>
                  </a:outerShdw>
                </a:effectLst>
              </a:rPr>
              <a:t>Hate</a:t>
            </a:r>
            <a:r>
              <a:rPr lang="de-DE" dirty="0" smtClean="0">
                <a:solidFill>
                  <a:srgbClr val="000099"/>
                </a:solidFill>
                <a:effectLst>
                  <a:outerShdw blurRad="38100" dist="38100" dir="2700000" algn="tl">
                    <a:srgbClr val="000000">
                      <a:alpha val="43137"/>
                    </a:srgbClr>
                  </a:outerShdw>
                </a:effectLst>
              </a:rPr>
              <a:t> Speech</a:t>
            </a:r>
            <a:r>
              <a:rPr lang="de-DE" dirty="0">
                <a:solidFill>
                  <a:srgbClr val="000099"/>
                </a:solidFill>
                <a:effectLst>
                  <a:outerShdw blurRad="38100" dist="38100" dir="2700000" algn="tl">
                    <a:srgbClr val="000000">
                      <a:alpha val="43137"/>
                    </a:srgbClr>
                  </a:outerShdw>
                </a:effectLst>
              </a:rPr>
              <a:t/>
            </a:r>
            <a:br>
              <a:rPr lang="de-DE" dirty="0">
                <a:solidFill>
                  <a:srgbClr val="000099"/>
                </a:solidFill>
                <a:effectLst>
                  <a:outerShdw blurRad="38100" dist="38100" dir="2700000" algn="tl">
                    <a:srgbClr val="000000">
                      <a:alpha val="43137"/>
                    </a:srgbClr>
                  </a:outerShdw>
                </a:effectLst>
              </a:rPr>
            </a:br>
            <a:r>
              <a:rPr lang="de-DE" dirty="0" err="1" smtClean="0">
                <a:solidFill>
                  <a:srgbClr val="000099"/>
                </a:solidFill>
                <a:effectLst>
                  <a:outerShdw blurRad="38100" dist="38100" dir="2700000" algn="tl">
                    <a:srgbClr val="000000">
                      <a:alpha val="43137"/>
                    </a:srgbClr>
                  </a:outerShdw>
                </a:effectLst>
              </a:rPr>
              <a:t>Fake</a:t>
            </a:r>
            <a:r>
              <a:rPr lang="de-DE" dirty="0" smtClean="0">
                <a:solidFill>
                  <a:srgbClr val="000099"/>
                </a:solidFill>
                <a:effectLst>
                  <a:outerShdw blurRad="38100" dist="38100" dir="2700000" algn="tl">
                    <a:srgbClr val="000000">
                      <a:alpha val="43137"/>
                    </a:srgbClr>
                  </a:outerShdw>
                </a:effectLst>
              </a:rPr>
              <a:t> News</a:t>
            </a:r>
          </a:p>
        </p:txBody>
      </p:sp>
      <p:sp>
        <p:nvSpPr>
          <p:cNvPr id="43" name="Freihandform 42"/>
          <p:cNvSpPr/>
          <p:nvPr/>
        </p:nvSpPr>
        <p:spPr>
          <a:xfrm>
            <a:off x="8169275" y="5570538"/>
            <a:ext cx="2201863" cy="762000"/>
          </a:xfrm>
          <a:custGeom>
            <a:avLst/>
            <a:gdLst>
              <a:gd name="connsiteX0" fmla="*/ 0 w 2202509"/>
              <a:gd name="connsiteY0" fmla="*/ 380439 h 760878"/>
              <a:gd name="connsiteX1" fmla="*/ 741669 w 2202509"/>
              <a:gd name="connsiteY1" fmla="*/ 20854 h 760878"/>
              <a:gd name="connsiteX2" fmla="*/ 1101255 w 2202509"/>
              <a:gd name="connsiteY2" fmla="*/ 2 h 760878"/>
              <a:gd name="connsiteX3" fmla="*/ 1460842 w 2202509"/>
              <a:gd name="connsiteY3" fmla="*/ 20854 h 760878"/>
              <a:gd name="connsiteX4" fmla="*/ 2202509 w 2202509"/>
              <a:gd name="connsiteY4" fmla="*/ 380442 h 760878"/>
              <a:gd name="connsiteX5" fmla="*/ 1460840 w 2202509"/>
              <a:gd name="connsiteY5" fmla="*/ 740029 h 760878"/>
              <a:gd name="connsiteX6" fmla="*/ 1101253 w 2202509"/>
              <a:gd name="connsiteY6" fmla="*/ 760881 h 760878"/>
              <a:gd name="connsiteX7" fmla="*/ 741666 w 2202509"/>
              <a:gd name="connsiteY7" fmla="*/ 740029 h 760878"/>
              <a:gd name="connsiteX8" fmla="*/ -2 w 2202509"/>
              <a:gd name="connsiteY8" fmla="*/ 380441 h 760878"/>
              <a:gd name="connsiteX9" fmla="*/ 0 w 2202509"/>
              <a:gd name="connsiteY9" fmla="*/ 380439 h 76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2509" h="760878">
                <a:moveTo>
                  <a:pt x="0" y="380439"/>
                </a:moveTo>
                <a:cubicBezTo>
                  <a:pt x="2" y="218208"/>
                  <a:pt x="297800" y="73826"/>
                  <a:pt x="741669" y="20854"/>
                </a:cubicBezTo>
                <a:cubicBezTo>
                  <a:pt x="857344" y="7049"/>
                  <a:pt x="978872" y="2"/>
                  <a:pt x="1101255" y="2"/>
                </a:cubicBezTo>
                <a:cubicBezTo>
                  <a:pt x="1223639" y="2"/>
                  <a:pt x="1345166" y="7049"/>
                  <a:pt x="1460842" y="20854"/>
                </a:cubicBezTo>
                <a:cubicBezTo>
                  <a:pt x="1904714" y="73827"/>
                  <a:pt x="2202512" y="218211"/>
                  <a:pt x="2202509" y="380442"/>
                </a:cubicBezTo>
                <a:cubicBezTo>
                  <a:pt x="2202509" y="542673"/>
                  <a:pt x="1904711" y="687056"/>
                  <a:pt x="1460840" y="740029"/>
                </a:cubicBezTo>
                <a:cubicBezTo>
                  <a:pt x="1345164" y="753834"/>
                  <a:pt x="1223637" y="760881"/>
                  <a:pt x="1101253" y="760881"/>
                </a:cubicBezTo>
                <a:cubicBezTo>
                  <a:pt x="978869" y="760881"/>
                  <a:pt x="857342" y="753834"/>
                  <a:pt x="741666" y="740029"/>
                </a:cubicBezTo>
                <a:cubicBezTo>
                  <a:pt x="297795" y="687056"/>
                  <a:pt x="-3" y="542673"/>
                  <a:pt x="-2" y="380441"/>
                </a:cubicBezTo>
                <a:lnTo>
                  <a:pt x="0" y="380439"/>
                </a:lnTo>
                <a:close/>
              </a:path>
            </a:pathLst>
          </a:custGeom>
          <a:solidFill>
            <a:srgbClr val="FFFF00"/>
          </a:solidFill>
          <a:ln>
            <a:solidFill>
              <a:srgbClr val="FF0000"/>
            </a:solidFill>
          </a:ln>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366840" tIns="134932" rIns="366840" bIns="112072" spcCol="1270" anchor="ctr"/>
          <a:lstStyle/>
          <a:p>
            <a:pPr algn="ctr" defTabSz="800100">
              <a:lnSpc>
                <a:spcPct val="90000"/>
              </a:lnSpc>
              <a:spcAft>
                <a:spcPct val="35000"/>
              </a:spcAft>
            </a:pPr>
            <a:r>
              <a:rPr lang="de-DE" dirty="0">
                <a:solidFill>
                  <a:srgbClr val="000099"/>
                </a:solidFill>
                <a:effectLst>
                  <a:outerShdw blurRad="38100" dist="38100" dir="2700000" algn="tl">
                    <a:srgbClr val="000000">
                      <a:alpha val="43137"/>
                    </a:srgbClr>
                  </a:outerShdw>
                </a:effectLst>
              </a:rPr>
              <a:t>Sexuelle</a:t>
            </a:r>
            <a:br>
              <a:rPr lang="de-DE" dirty="0">
                <a:solidFill>
                  <a:srgbClr val="000099"/>
                </a:solidFill>
                <a:effectLst>
                  <a:outerShdw blurRad="38100" dist="38100" dir="2700000" algn="tl">
                    <a:srgbClr val="000000">
                      <a:alpha val="43137"/>
                    </a:srgbClr>
                  </a:outerShdw>
                </a:effectLst>
              </a:rPr>
            </a:br>
            <a:r>
              <a:rPr lang="de-DE" dirty="0">
                <a:solidFill>
                  <a:srgbClr val="000099"/>
                </a:solidFill>
                <a:effectLst>
                  <a:outerShdw blurRad="38100" dist="38100" dir="2700000" algn="tl">
                    <a:srgbClr val="000000">
                      <a:alpha val="43137"/>
                    </a:srgbClr>
                  </a:outerShdw>
                </a:effectLst>
              </a:rPr>
              <a:t>Übergriffe</a:t>
            </a:r>
          </a:p>
        </p:txBody>
      </p:sp>
      <p:sp>
        <p:nvSpPr>
          <p:cNvPr id="44" name="Freihandform 43"/>
          <p:cNvSpPr/>
          <p:nvPr/>
        </p:nvSpPr>
        <p:spPr>
          <a:xfrm>
            <a:off x="5854700" y="6065838"/>
            <a:ext cx="2336800" cy="712787"/>
          </a:xfrm>
          <a:custGeom>
            <a:avLst/>
            <a:gdLst>
              <a:gd name="connsiteX0" fmla="*/ 0 w 2336878"/>
              <a:gd name="connsiteY0" fmla="*/ 356644 h 713287"/>
              <a:gd name="connsiteX1" fmla="*/ 827332 w 2336878"/>
              <a:gd name="connsiteY1" fmla="*/ 15537 h 713287"/>
              <a:gd name="connsiteX2" fmla="*/ 1168440 w 2336878"/>
              <a:gd name="connsiteY2" fmla="*/ 1 h 713287"/>
              <a:gd name="connsiteX3" fmla="*/ 1509548 w 2336878"/>
              <a:gd name="connsiteY3" fmla="*/ 15537 h 713287"/>
              <a:gd name="connsiteX4" fmla="*/ 2336878 w 2336878"/>
              <a:gd name="connsiteY4" fmla="*/ 356647 h 713287"/>
              <a:gd name="connsiteX5" fmla="*/ 1509547 w 2336878"/>
              <a:gd name="connsiteY5" fmla="*/ 697755 h 713287"/>
              <a:gd name="connsiteX6" fmla="*/ 1168439 w 2336878"/>
              <a:gd name="connsiteY6" fmla="*/ 713291 h 713287"/>
              <a:gd name="connsiteX7" fmla="*/ 827331 w 2336878"/>
              <a:gd name="connsiteY7" fmla="*/ 697755 h 713287"/>
              <a:gd name="connsiteX8" fmla="*/ 1 w 2336878"/>
              <a:gd name="connsiteY8" fmla="*/ 356646 h 713287"/>
              <a:gd name="connsiteX9" fmla="*/ 0 w 2336878"/>
              <a:gd name="connsiteY9" fmla="*/ 356644 h 71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878" h="713287">
                <a:moveTo>
                  <a:pt x="0" y="356644"/>
                </a:moveTo>
                <a:cubicBezTo>
                  <a:pt x="2" y="199779"/>
                  <a:pt x="335799" y="61331"/>
                  <a:pt x="827332" y="15537"/>
                </a:cubicBezTo>
                <a:cubicBezTo>
                  <a:pt x="937891" y="5237"/>
                  <a:pt x="1052845" y="1"/>
                  <a:pt x="1168440" y="1"/>
                </a:cubicBezTo>
                <a:cubicBezTo>
                  <a:pt x="1284035" y="1"/>
                  <a:pt x="1398989" y="5237"/>
                  <a:pt x="1509548" y="15537"/>
                </a:cubicBezTo>
                <a:cubicBezTo>
                  <a:pt x="2001084" y="61332"/>
                  <a:pt x="2336881" y="199781"/>
                  <a:pt x="2336878" y="356647"/>
                </a:cubicBezTo>
                <a:cubicBezTo>
                  <a:pt x="2336878" y="513512"/>
                  <a:pt x="2001081" y="651961"/>
                  <a:pt x="1509547" y="697755"/>
                </a:cubicBezTo>
                <a:cubicBezTo>
                  <a:pt x="1398988" y="708055"/>
                  <a:pt x="1284033" y="713291"/>
                  <a:pt x="1168439" y="713291"/>
                </a:cubicBezTo>
                <a:cubicBezTo>
                  <a:pt x="1052844" y="713291"/>
                  <a:pt x="937890" y="708055"/>
                  <a:pt x="827331" y="697755"/>
                </a:cubicBezTo>
                <a:cubicBezTo>
                  <a:pt x="335795" y="651960"/>
                  <a:pt x="-1" y="513511"/>
                  <a:pt x="1" y="356646"/>
                </a:cubicBezTo>
                <a:cubicBezTo>
                  <a:pt x="1" y="356645"/>
                  <a:pt x="0" y="356645"/>
                  <a:pt x="0" y="356644"/>
                </a:cubicBezTo>
                <a:close/>
              </a:path>
            </a:pathLst>
          </a:custGeom>
          <a:solidFill>
            <a:srgbClr val="FF000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365088" tIns="127318" rIns="365088" bIns="104458" spcCol="1270" anchor="ctr"/>
          <a:lstStyle/>
          <a:p>
            <a:pPr algn="ctr" defTabSz="800100">
              <a:lnSpc>
                <a:spcPct val="90000"/>
              </a:lnSpc>
              <a:spcAft>
                <a:spcPct val="35000"/>
              </a:spcAft>
              <a:defRPr/>
            </a:pPr>
            <a:r>
              <a:rPr lang="de-DE" dirty="0">
                <a:solidFill>
                  <a:srgbClr val="FFFFFF"/>
                </a:solidFill>
                <a:effectLst>
                  <a:outerShdw blurRad="38100" dist="38100" dir="2700000" algn="tl">
                    <a:srgbClr val="000000">
                      <a:alpha val="43137"/>
                    </a:srgbClr>
                  </a:outerShdw>
                </a:effectLst>
              </a:rPr>
              <a:t>Kostenfallen</a:t>
            </a:r>
          </a:p>
        </p:txBody>
      </p:sp>
      <p:sp>
        <p:nvSpPr>
          <p:cNvPr id="45" name="Freihandform 44"/>
          <p:cNvSpPr/>
          <p:nvPr/>
        </p:nvSpPr>
        <p:spPr>
          <a:xfrm>
            <a:off x="3136900" y="6127750"/>
            <a:ext cx="2376488" cy="730250"/>
          </a:xfrm>
          <a:custGeom>
            <a:avLst/>
            <a:gdLst>
              <a:gd name="connsiteX0" fmla="*/ 0 w 2454299"/>
              <a:gd name="connsiteY0" fmla="*/ 383396 h 766792"/>
              <a:gd name="connsiteX1" fmla="*/ 861200 w 2454299"/>
              <a:gd name="connsiteY1" fmla="*/ 17446 h 766792"/>
              <a:gd name="connsiteX2" fmla="*/ 1227151 w 2454299"/>
              <a:gd name="connsiteY2" fmla="*/ 1 h 766792"/>
              <a:gd name="connsiteX3" fmla="*/ 1593103 w 2454299"/>
              <a:gd name="connsiteY3" fmla="*/ 17446 h 766792"/>
              <a:gd name="connsiteX4" fmla="*/ 2454301 w 2454299"/>
              <a:gd name="connsiteY4" fmla="*/ 383399 h 766792"/>
              <a:gd name="connsiteX5" fmla="*/ 1593102 w 2454299"/>
              <a:gd name="connsiteY5" fmla="*/ 749350 h 766792"/>
              <a:gd name="connsiteX6" fmla="*/ 1227151 w 2454299"/>
              <a:gd name="connsiteY6" fmla="*/ 766795 h 766792"/>
              <a:gd name="connsiteX7" fmla="*/ 861199 w 2454299"/>
              <a:gd name="connsiteY7" fmla="*/ 749350 h 766792"/>
              <a:gd name="connsiteX8" fmla="*/ 1 w 2454299"/>
              <a:gd name="connsiteY8" fmla="*/ 383397 h 766792"/>
              <a:gd name="connsiteX9" fmla="*/ 0 w 2454299"/>
              <a:gd name="connsiteY9" fmla="*/ 383396 h 76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4299" h="766792">
                <a:moveTo>
                  <a:pt x="0" y="383396"/>
                </a:moveTo>
                <a:cubicBezTo>
                  <a:pt x="2" y="215695"/>
                  <a:pt x="348857" y="67456"/>
                  <a:pt x="861200" y="17446"/>
                </a:cubicBezTo>
                <a:cubicBezTo>
                  <a:pt x="979658" y="5883"/>
                  <a:pt x="1103046" y="1"/>
                  <a:pt x="1227151" y="1"/>
                </a:cubicBezTo>
                <a:cubicBezTo>
                  <a:pt x="1351257" y="1"/>
                  <a:pt x="1474644" y="5883"/>
                  <a:pt x="1593103" y="17446"/>
                </a:cubicBezTo>
                <a:cubicBezTo>
                  <a:pt x="2105448" y="67457"/>
                  <a:pt x="2454304" y="215698"/>
                  <a:pt x="2454301" y="383399"/>
                </a:cubicBezTo>
                <a:cubicBezTo>
                  <a:pt x="2454301" y="551100"/>
                  <a:pt x="2105446" y="699340"/>
                  <a:pt x="1593102" y="749350"/>
                </a:cubicBezTo>
                <a:cubicBezTo>
                  <a:pt x="1474643" y="760913"/>
                  <a:pt x="1351256" y="766795"/>
                  <a:pt x="1227151" y="766795"/>
                </a:cubicBezTo>
                <a:cubicBezTo>
                  <a:pt x="1103045" y="766795"/>
                  <a:pt x="979658" y="760913"/>
                  <a:pt x="861199" y="749350"/>
                </a:cubicBezTo>
                <a:cubicBezTo>
                  <a:pt x="348854" y="699339"/>
                  <a:pt x="-1" y="551099"/>
                  <a:pt x="1" y="383397"/>
                </a:cubicBezTo>
                <a:lnTo>
                  <a:pt x="0" y="383396"/>
                </a:lnTo>
                <a:close/>
              </a:path>
            </a:pathLst>
          </a:custGeom>
          <a:solidFill>
            <a:srgbClr val="FF000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382284" tIns="135154" rIns="382284" bIns="112294" spcCol="1270" anchor="ctr"/>
          <a:lstStyle/>
          <a:p>
            <a:pPr algn="ctr" defTabSz="800100">
              <a:lnSpc>
                <a:spcPct val="90000"/>
              </a:lnSpc>
              <a:spcAft>
                <a:spcPct val="35000"/>
              </a:spcAft>
              <a:defRPr/>
            </a:pPr>
            <a:r>
              <a:rPr lang="de-DE" dirty="0">
                <a:solidFill>
                  <a:srgbClr val="FFFFFF"/>
                </a:solidFill>
                <a:effectLst>
                  <a:outerShdw blurRad="38100" dist="38100" dir="2700000" algn="tl">
                    <a:srgbClr val="000000">
                      <a:alpha val="43137"/>
                    </a:srgbClr>
                  </a:outerShdw>
                </a:effectLst>
              </a:rPr>
              <a:t>Rechtsverstöße</a:t>
            </a:r>
          </a:p>
        </p:txBody>
      </p:sp>
      <p:sp>
        <p:nvSpPr>
          <p:cNvPr id="46" name="Freihandform 45"/>
          <p:cNvSpPr/>
          <p:nvPr/>
        </p:nvSpPr>
        <p:spPr>
          <a:xfrm>
            <a:off x="368300" y="4467225"/>
            <a:ext cx="3035300" cy="752475"/>
          </a:xfrm>
          <a:custGeom>
            <a:avLst/>
            <a:gdLst>
              <a:gd name="connsiteX0" fmla="*/ 0 w 3107428"/>
              <a:gd name="connsiteY0" fmla="*/ 420829 h 841657"/>
              <a:gd name="connsiteX1" fmla="*/ 1147522 w 3107428"/>
              <a:gd name="connsiteY1" fmla="*/ 14638 h 841657"/>
              <a:gd name="connsiteX2" fmla="*/ 1553715 w 3107428"/>
              <a:gd name="connsiteY2" fmla="*/ 2 h 841657"/>
              <a:gd name="connsiteX3" fmla="*/ 1959909 w 3107428"/>
              <a:gd name="connsiteY3" fmla="*/ 14638 h 841657"/>
              <a:gd name="connsiteX4" fmla="*/ 3107429 w 3107428"/>
              <a:gd name="connsiteY4" fmla="*/ 420834 h 841657"/>
              <a:gd name="connsiteX5" fmla="*/ 1959908 w 3107428"/>
              <a:gd name="connsiteY5" fmla="*/ 827027 h 841657"/>
              <a:gd name="connsiteX6" fmla="*/ 1553715 w 3107428"/>
              <a:gd name="connsiteY6" fmla="*/ 841663 h 841657"/>
              <a:gd name="connsiteX7" fmla="*/ 1147521 w 3107428"/>
              <a:gd name="connsiteY7" fmla="*/ 827027 h 841657"/>
              <a:gd name="connsiteX8" fmla="*/ 1 w 3107428"/>
              <a:gd name="connsiteY8" fmla="*/ 420832 h 841657"/>
              <a:gd name="connsiteX9" fmla="*/ 0 w 3107428"/>
              <a:gd name="connsiteY9" fmla="*/ 420829 h 84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7428" h="841657">
                <a:moveTo>
                  <a:pt x="0" y="420829"/>
                </a:moveTo>
                <a:cubicBezTo>
                  <a:pt x="3" y="230783"/>
                  <a:pt x="470270" y="64322"/>
                  <a:pt x="1147522" y="14638"/>
                </a:cubicBezTo>
                <a:cubicBezTo>
                  <a:pt x="1279940" y="4924"/>
                  <a:pt x="1416525" y="2"/>
                  <a:pt x="1553715" y="2"/>
                </a:cubicBezTo>
                <a:cubicBezTo>
                  <a:pt x="1690905" y="2"/>
                  <a:pt x="1827490" y="4923"/>
                  <a:pt x="1959909" y="14638"/>
                </a:cubicBezTo>
                <a:cubicBezTo>
                  <a:pt x="2637166" y="64323"/>
                  <a:pt x="3107433" y="230787"/>
                  <a:pt x="3107429" y="420834"/>
                </a:cubicBezTo>
                <a:cubicBezTo>
                  <a:pt x="3107429" y="610880"/>
                  <a:pt x="2637162" y="777343"/>
                  <a:pt x="1959908" y="827027"/>
                </a:cubicBezTo>
                <a:cubicBezTo>
                  <a:pt x="1827490" y="836741"/>
                  <a:pt x="1690904" y="841663"/>
                  <a:pt x="1553715" y="841663"/>
                </a:cubicBezTo>
                <a:cubicBezTo>
                  <a:pt x="1416525" y="841663"/>
                  <a:pt x="1279940" y="836742"/>
                  <a:pt x="1147521" y="827027"/>
                </a:cubicBezTo>
                <a:cubicBezTo>
                  <a:pt x="470265" y="777342"/>
                  <a:pt x="-2" y="610879"/>
                  <a:pt x="1" y="420832"/>
                </a:cubicBezTo>
                <a:cubicBezTo>
                  <a:pt x="1" y="420831"/>
                  <a:pt x="0" y="420830"/>
                  <a:pt x="0" y="420829"/>
                </a:cubicBezTo>
                <a:close/>
              </a:path>
            </a:pathLst>
          </a:custGeom>
          <a:solidFill>
            <a:srgbClr val="FF000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477933" tIns="146118" rIns="477933" bIns="123258" spcCol="1270" anchor="ctr"/>
          <a:lstStyle/>
          <a:p>
            <a:pPr algn="ctr" defTabSz="800100">
              <a:lnSpc>
                <a:spcPct val="90000"/>
              </a:lnSpc>
              <a:spcAft>
                <a:spcPct val="35000"/>
              </a:spcAft>
              <a:defRPr/>
            </a:pPr>
            <a:r>
              <a:rPr lang="de-DE" dirty="0" smtClean="0">
                <a:solidFill>
                  <a:srgbClr val="FFFFFF"/>
                </a:solidFill>
                <a:effectLst>
                  <a:outerShdw blurRad="38100" dist="38100" dir="2700000" algn="tl">
                    <a:srgbClr val="000000">
                      <a:alpha val="43137"/>
                    </a:srgbClr>
                  </a:outerShdw>
                </a:effectLst>
              </a:rPr>
              <a:t>Problematische</a:t>
            </a:r>
            <a:r>
              <a:rPr lang="de-DE" dirty="0">
                <a:solidFill>
                  <a:srgbClr val="FFFFFF"/>
                </a:solidFill>
                <a:effectLst>
                  <a:outerShdw blurRad="38100" dist="38100" dir="2700000" algn="tl">
                    <a:srgbClr val="000000">
                      <a:alpha val="43137"/>
                    </a:srgbClr>
                  </a:outerShdw>
                </a:effectLst>
              </a:rPr>
              <a:t/>
            </a:r>
            <a:br>
              <a:rPr lang="de-DE" dirty="0">
                <a:solidFill>
                  <a:srgbClr val="FFFFFF"/>
                </a:solidFill>
                <a:effectLst>
                  <a:outerShdw blurRad="38100" dist="38100" dir="2700000" algn="tl">
                    <a:srgbClr val="000000">
                      <a:alpha val="43137"/>
                    </a:srgbClr>
                  </a:outerShdw>
                </a:effectLst>
              </a:rPr>
            </a:br>
            <a:r>
              <a:rPr lang="de-DE" dirty="0">
                <a:solidFill>
                  <a:srgbClr val="FFFFFF"/>
                </a:solidFill>
                <a:effectLst>
                  <a:outerShdw blurRad="38100" dist="38100" dir="2700000" algn="tl">
                    <a:srgbClr val="000000">
                      <a:alpha val="43137"/>
                    </a:srgbClr>
                  </a:outerShdw>
                </a:effectLst>
              </a:rPr>
              <a:t>Inhalte</a:t>
            </a:r>
          </a:p>
        </p:txBody>
      </p:sp>
      <p:sp>
        <p:nvSpPr>
          <p:cNvPr id="47" name="Freihandform 46"/>
          <p:cNvSpPr/>
          <p:nvPr/>
        </p:nvSpPr>
        <p:spPr>
          <a:xfrm>
            <a:off x="739775" y="3381375"/>
            <a:ext cx="2028825" cy="771525"/>
          </a:xfrm>
          <a:custGeom>
            <a:avLst/>
            <a:gdLst>
              <a:gd name="connsiteX0" fmla="*/ 0 w 2029434"/>
              <a:gd name="connsiteY0" fmla="*/ 417526 h 835051"/>
              <a:gd name="connsiteX1" fmla="*/ 628601 w 2029434"/>
              <a:gd name="connsiteY1" fmla="*/ 31410 h 835051"/>
              <a:gd name="connsiteX2" fmla="*/ 1014718 w 2029434"/>
              <a:gd name="connsiteY2" fmla="*/ 1 h 835051"/>
              <a:gd name="connsiteX3" fmla="*/ 1400836 w 2029434"/>
              <a:gd name="connsiteY3" fmla="*/ 31410 h 835051"/>
              <a:gd name="connsiteX4" fmla="*/ 2029435 w 2029434"/>
              <a:gd name="connsiteY4" fmla="*/ 417529 h 835051"/>
              <a:gd name="connsiteX5" fmla="*/ 1400835 w 2029434"/>
              <a:gd name="connsiteY5" fmla="*/ 803646 h 835051"/>
              <a:gd name="connsiteX6" fmla="*/ 1014718 w 2029434"/>
              <a:gd name="connsiteY6" fmla="*/ 835055 h 835051"/>
              <a:gd name="connsiteX7" fmla="*/ 628601 w 2029434"/>
              <a:gd name="connsiteY7" fmla="*/ 803646 h 835051"/>
              <a:gd name="connsiteX8" fmla="*/ 2 w 2029434"/>
              <a:gd name="connsiteY8" fmla="*/ 417528 h 835051"/>
              <a:gd name="connsiteX9" fmla="*/ 0 w 2029434"/>
              <a:gd name="connsiteY9" fmla="*/ 417526 h 8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9434" h="835051">
                <a:moveTo>
                  <a:pt x="0" y="417526"/>
                </a:moveTo>
                <a:cubicBezTo>
                  <a:pt x="1" y="248297"/>
                  <a:pt x="248260" y="95804"/>
                  <a:pt x="628601" y="31410"/>
                </a:cubicBezTo>
                <a:cubicBezTo>
                  <a:pt x="751091" y="10672"/>
                  <a:pt x="882264" y="1"/>
                  <a:pt x="1014718" y="1"/>
                </a:cubicBezTo>
                <a:cubicBezTo>
                  <a:pt x="1147172" y="1"/>
                  <a:pt x="1278345" y="10671"/>
                  <a:pt x="1400836" y="31410"/>
                </a:cubicBezTo>
                <a:cubicBezTo>
                  <a:pt x="1781178" y="95805"/>
                  <a:pt x="2029437" y="248298"/>
                  <a:pt x="2029435" y="417529"/>
                </a:cubicBezTo>
                <a:cubicBezTo>
                  <a:pt x="2029435" y="586759"/>
                  <a:pt x="1781177" y="739251"/>
                  <a:pt x="1400835" y="803646"/>
                </a:cubicBezTo>
                <a:cubicBezTo>
                  <a:pt x="1278345" y="824385"/>
                  <a:pt x="1147172" y="835055"/>
                  <a:pt x="1014718" y="835055"/>
                </a:cubicBezTo>
                <a:cubicBezTo>
                  <a:pt x="882264" y="835055"/>
                  <a:pt x="751091" y="824385"/>
                  <a:pt x="628601" y="803646"/>
                </a:cubicBezTo>
                <a:cubicBezTo>
                  <a:pt x="248259" y="739251"/>
                  <a:pt x="1" y="586758"/>
                  <a:pt x="2" y="417528"/>
                </a:cubicBezTo>
                <a:lnTo>
                  <a:pt x="0" y="417526"/>
                </a:lnTo>
                <a:close/>
              </a:path>
            </a:pathLst>
          </a:custGeom>
          <a:solidFill>
            <a:srgbClr val="FFFF00"/>
          </a:solidFill>
          <a:ln>
            <a:solidFill>
              <a:srgbClr val="FF0000"/>
            </a:solidFill>
          </a:ln>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366840" tIns="134932" rIns="366840" bIns="112072" spcCol="1270" anchor="ctr"/>
          <a:lstStyle/>
          <a:p>
            <a:pPr algn="ctr" defTabSz="800100">
              <a:lnSpc>
                <a:spcPct val="90000"/>
              </a:lnSpc>
              <a:spcAft>
                <a:spcPct val="35000"/>
              </a:spcAft>
            </a:pPr>
            <a:r>
              <a:rPr lang="de-DE" dirty="0">
                <a:solidFill>
                  <a:srgbClr val="000099"/>
                </a:solidFill>
                <a:effectLst>
                  <a:outerShdw blurRad="38100" dist="38100" dir="2700000" algn="tl">
                    <a:srgbClr val="000000">
                      <a:alpha val="43137"/>
                    </a:srgbClr>
                  </a:outerShdw>
                </a:effectLst>
              </a:rPr>
              <a:t>Verlust der</a:t>
            </a:r>
            <a:br>
              <a:rPr lang="de-DE" dirty="0">
                <a:solidFill>
                  <a:srgbClr val="000099"/>
                </a:solidFill>
                <a:effectLst>
                  <a:outerShdw blurRad="38100" dist="38100" dir="2700000" algn="tl">
                    <a:srgbClr val="000000">
                      <a:alpha val="43137"/>
                    </a:srgbClr>
                  </a:outerShdw>
                </a:effectLst>
              </a:rPr>
            </a:br>
            <a:r>
              <a:rPr lang="de-DE" dirty="0">
                <a:solidFill>
                  <a:srgbClr val="000099"/>
                </a:solidFill>
                <a:effectLst>
                  <a:outerShdw blurRad="38100" dist="38100" dir="2700000" algn="tl">
                    <a:srgbClr val="000000">
                      <a:alpha val="43137"/>
                    </a:srgbClr>
                  </a:outerShdw>
                </a:effectLst>
              </a:rPr>
              <a:t>Privatsphäre</a:t>
            </a:r>
          </a:p>
        </p:txBody>
      </p:sp>
      <p:sp>
        <p:nvSpPr>
          <p:cNvPr id="48" name="Freihandform 47"/>
          <p:cNvSpPr/>
          <p:nvPr/>
        </p:nvSpPr>
        <p:spPr>
          <a:xfrm>
            <a:off x="211138" y="2108200"/>
            <a:ext cx="3036887" cy="862013"/>
          </a:xfrm>
          <a:custGeom>
            <a:avLst/>
            <a:gdLst>
              <a:gd name="connsiteX0" fmla="*/ 0 w 3036302"/>
              <a:gd name="connsiteY0" fmla="*/ 430964 h 861927"/>
              <a:gd name="connsiteX1" fmla="*/ 1103569 w 3036302"/>
              <a:gd name="connsiteY1" fmla="*/ 16383 h 861927"/>
              <a:gd name="connsiteX2" fmla="*/ 1518152 w 3036302"/>
              <a:gd name="connsiteY2" fmla="*/ 2 h 861927"/>
              <a:gd name="connsiteX3" fmla="*/ 1932736 w 3036302"/>
              <a:gd name="connsiteY3" fmla="*/ 16383 h 861927"/>
              <a:gd name="connsiteX4" fmla="*/ 3036303 w 3036302"/>
              <a:gd name="connsiteY4" fmla="*/ 430969 h 861927"/>
              <a:gd name="connsiteX5" fmla="*/ 1932735 w 3036302"/>
              <a:gd name="connsiteY5" fmla="*/ 845552 h 861927"/>
              <a:gd name="connsiteX6" fmla="*/ 1518152 w 3036302"/>
              <a:gd name="connsiteY6" fmla="*/ 861933 h 861927"/>
              <a:gd name="connsiteX7" fmla="*/ 1103568 w 3036302"/>
              <a:gd name="connsiteY7" fmla="*/ 845552 h 861927"/>
              <a:gd name="connsiteX8" fmla="*/ 1 w 3036302"/>
              <a:gd name="connsiteY8" fmla="*/ 430967 h 861927"/>
              <a:gd name="connsiteX9" fmla="*/ 0 w 3036302"/>
              <a:gd name="connsiteY9" fmla="*/ 430964 h 86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6302" h="861927">
                <a:moveTo>
                  <a:pt x="0" y="430964"/>
                </a:moveTo>
                <a:cubicBezTo>
                  <a:pt x="3" y="238276"/>
                  <a:pt x="450589" y="69003"/>
                  <a:pt x="1103569" y="16383"/>
                </a:cubicBezTo>
                <a:cubicBezTo>
                  <a:pt x="1238436" y="5515"/>
                  <a:pt x="1377956" y="2"/>
                  <a:pt x="1518152" y="2"/>
                </a:cubicBezTo>
                <a:cubicBezTo>
                  <a:pt x="1658348" y="2"/>
                  <a:pt x="1797868" y="5515"/>
                  <a:pt x="1932736" y="16383"/>
                </a:cubicBezTo>
                <a:cubicBezTo>
                  <a:pt x="2585721" y="69004"/>
                  <a:pt x="3036307" y="238279"/>
                  <a:pt x="3036303" y="430969"/>
                </a:cubicBezTo>
                <a:cubicBezTo>
                  <a:pt x="3036303" y="623658"/>
                  <a:pt x="2585717" y="792932"/>
                  <a:pt x="1932735" y="845552"/>
                </a:cubicBezTo>
                <a:cubicBezTo>
                  <a:pt x="1797868" y="856420"/>
                  <a:pt x="1658348" y="861933"/>
                  <a:pt x="1518152" y="861933"/>
                </a:cubicBezTo>
                <a:cubicBezTo>
                  <a:pt x="1377956" y="861933"/>
                  <a:pt x="1238436" y="856420"/>
                  <a:pt x="1103568" y="845552"/>
                </a:cubicBezTo>
                <a:cubicBezTo>
                  <a:pt x="450584" y="792931"/>
                  <a:pt x="-2" y="623657"/>
                  <a:pt x="1" y="430967"/>
                </a:cubicBezTo>
                <a:cubicBezTo>
                  <a:pt x="1" y="430966"/>
                  <a:pt x="0" y="430965"/>
                  <a:pt x="0" y="430964"/>
                </a:cubicBezTo>
                <a:close/>
              </a:path>
            </a:pathLst>
          </a:custGeom>
          <a:solidFill>
            <a:srgbClr val="00660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480216" tIns="161786" rIns="480216" bIns="161786" spcCol="1270" anchor="ctr"/>
          <a:lstStyle/>
          <a:p>
            <a:pPr algn="ctr" defTabSz="1244600">
              <a:lnSpc>
                <a:spcPct val="90000"/>
              </a:lnSpc>
              <a:spcAft>
                <a:spcPct val="35000"/>
              </a:spcAft>
              <a:defRPr/>
            </a:pPr>
            <a:r>
              <a:rPr lang="de-DE" sz="2800" dirty="0">
                <a:solidFill>
                  <a:srgbClr val="FFFFFF"/>
                </a:solidFill>
                <a:effectLst>
                  <a:outerShdw blurRad="38100" dist="38100" dir="2700000" algn="tl">
                    <a:srgbClr val="000000">
                      <a:alpha val="43137"/>
                    </a:srgbClr>
                  </a:outerShdw>
                </a:effectLst>
              </a:rPr>
              <a:t>Unterhaltung</a:t>
            </a:r>
          </a:p>
        </p:txBody>
      </p:sp>
      <p:sp>
        <p:nvSpPr>
          <p:cNvPr id="49" name="Freihandform 48"/>
          <p:cNvSpPr/>
          <p:nvPr/>
        </p:nvSpPr>
        <p:spPr>
          <a:xfrm>
            <a:off x="1892300" y="1295400"/>
            <a:ext cx="2908300" cy="806450"/>
          </a:xfrm>
          <a:custGeom>
            <a:avLst/>
            <a:gdLst>
              <a:gd name="connsiteX0" fmla="*/ 0 w 2907506"/>
              <a:gd name="connsiteY0" fmla="*/ 403553 h 807106"/>
              <a:gd name="connsiteX1" fmla="*/ 1064905 w 2907506"/>
              <a:gd name="connsiteY1" fmla="*/ 14706 h 807106"/>
              <a:gd name="connsiteX2" fmla="*/ 1453754 w 2907506"/>
              <a:gd name="connsiteY2" fmla="*/ 2 h 807106"/>
              <a:gd name="connsiteX3" fmla="*/ 1842604 w 2907506"/>
              <a:gd name="connsiteY3" fmla="*/ 14706 h 807106"/>
              <a:gd name="connsiteX4" fmla="*/ 2907507 w 2907506"/>
              <a:gd name="connsiteY4" fmla="*/ 403557 h 807106"/>
              <a:gd name="connsiteX5" fmla="*/ 1842603 w 2907506"/>
              <a:gd name="connsiteY5" fmla="*/ 792406 h 807106"/>
              <a:gd name="connsiteX6" fmla="*/ 1453754 w 2907506"/>
              <a:gd name="connsiteY6" fmla="*/ 807110 h 807106"/>
              <a:gd name="connsiteX7" fmla="*/ 1064905 w 2907506"/>
              <a:gd name="connsiteY7" fmla="*/ 792406 h 807106"/>
              <a:gd name="connsiteX8" fmla="*/ 2 w 2907506"/>
              <a:gd name="connsiteY8" fmla="*/ 403555 h 807106"/>
              <a:gd name="connsiteX9" fmla="*/ 0 w 2907506"/>
              <a:gd name="connsiteY9" fmla="*/ 403553 h 80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7506" h="807106">
                <a:moveTo>
                  <a:pt x="0" y="403553"/>
                </a:moveTo>
                <a:cubicBezTo>
                  <a:pt x="3" y="222249"/>
                  <a:pt x="435575" y="63201"/>
                  <a:pt x="1064905" y="14706"/>
                </a:cubicBezTo>
                <a:cubicBezTo>
                  <a:pt x="1191531" y="4948"/>
                  <a:pt x="1322339" y="2"/>
                  <a:pt x="1453754" y="2"/>
                </a:cubicBezTo>
                <a:cubicBezTo>
                  <a:pt x="1585169" y="2"/>
                  <a:pt x="1715977" y="4948"/>
                  <a:pt x="1842604" y="14706"/>
                </a:cubicBezTo>
                <a:cubicBezTo>
                  <a:pt x="2471938" y="63202"/>
                  <a:pt x="2907511" y="222252"/>
                  <a:pt x="2907507" y="403557"/>
                </a:cubicBezTo>
                <a:cubicBezTo>
                  <a:pt x="2907507" y="584862"/>
                  <a:pt x="2471934" y="743911"/>
                  <a:pt x="1842603" y="792406"/>
                </a:cubicBezTo>
                <a:cubicBezTo>
                  <a:pt x="1715977" y="802164"/>
                  <a:pt x="1585169" y="807110"/>
                  <a:pt x="1453754" y="807110"/>
                </a:cubicBezTo>
                <a:cubicBezTo>
                  <a:pt x="1322339" y="807110"/>
                  <a:pt x="1191531" y="802164"/>
                  <a:pt x="1064905" y="792406"/>
                </a:cubicBezTo>
                <a:cubicBezTo>
                  <a:pt x="435572" y="743910"/>
                  <a:pt x="-1" y="584861"/>
                  <a:pt x="2" y="403555"/>
                </a:cubicBezTo>
                <a:lnTo>
                  <a:pt x="0" y="403553"/>
                </a:lnTo>
                <a:close/>
              </a:path>
            </a:pathLst>
          </a:custGeom>
          <a:solidFill>
            <a:srgbClr val="00660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461355" tIns="153758" rIns="461355" bIns="153758" spcCol="1270" anchor="ctr"/>
          <a:lstStyle/>
          <a:p>
            <a:pPr algn="ctr" defTabSz="1244600">
              <a:lnSpc>
                <a:spcPct val="90000"/>
              </a:lnSpc>
              <a:spcAft>
                <a:spcPct val="35000"/>
              </a:spcAft>
              <a:defRPr/>
            </a:pPr>
            <a:r>
              <a:rPr lang="de-DE" sz="2800" dirty="0">
                <a:solidFill>
                  <a:srgbClr val="FFFFFF"/>
                </a:solidFill>
                <a:effectLst>
                  <a:outerShdw blurRad="38100" dist="38100" dir="2700000" algn="tl">
                    <a:srgbClr val="000000">
                      <a:alpha val="43137"/>
                    </a:srgbClr>
                  </a:outerShdw>
                </a:effectLst>
              </a:rPr>
              <a:t>Information</a:t>
            </a:r>
          </a:p>
        </p:txBody>
      </p:sp>
      <p:sp>
        <p:nvSpPr>
          <p:cNvPr id="50" name="Freihandform 49"/>
          <p:cNvSpPr/>
          <p:nvPr/>
        </p:nvSpPr>
        <p:spPr>
          <a:xfrm>
            <a:off x="1041400" y="5457825"/>
            <a:ext cx="2501900" cy="638175"/>
          </a:xfrm>
          <a:custGeom>
            <a:avLst/>
            <a:gdLst>
              <a:gd name="connsiteX0" fmla="*/ 0 w 3107428"/>
              <a:gd name="connsiteY0" fmla="*/ 420829 h 841657"/>
              <a:gd name="connsiteX1" fmla="*/ 1147522 w 3107428"/>
              <a:gd name="connsiteY1" fmla="*/ 14638 h 841657"/>
              <a:gd name="connsiteX2" fmla="*/ 1553715 w 3107428"/>
              <a:gd name="connsiteY2" fmla="*/ 2 h 841657"/>
              <a:gd name="connsiteX3" fmla="*/ 1959909 w 3107428"/>
              <a:gd name="connsiteY3" fmla="*/ 14638 h 841657"/>
              <a:gd name="connsiteX4" fmla="*/ 3107429 w 3107428"/>
              <a:gd name="connsiteY4" fmla="*/ 420834 h 841657"/>
              <a:gd name="connsiteX5" fmla="*/ 1959908 w 3107428"/>
              <a:gd name="connsiteY5" fmla="*/ 827027 h 841657"/>
              <a:gd name="connsiteX6" fmla="*/ 1553715 w 3107428"/>
              <a:gd name="connsiteY6" fmla="*/ 841663 h 841657"/>
              <a:gd name="connsiteX7" fmla="*/ 1147521 w 3107428"/>
              <a:gd name="connsiteY7" fmla="*/ 827027 h 841657"/>
              <a:gd name="connsiteX8" fmla="*/ 1 w 3107428"/>
              <a:gd name="connsiteY8" fmla="*/ 420832 h 841657"/>
              <a:gd name="connsiteX9" fmla="*/ 0 w 3107428"/>
              <a:gd name="connsiteY9" fmla="*/ 420829 h 84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7428" h="841657">
                <a:moveTo>
                  <a:pt x="0" y="420829"/>
                </a:moveTo>
                <a:cubicBezTo>
                  <a:pt x="3" y="230783"/>
                  <a:pt x="470270" y="64322"/>
                  <a:pt x="1147522" y="14638"/>
                </a:cubicBezTo>
                <a:cubicBezTo>
                  <a:pt x="1279940" y="4924"/>
                  <a:pt x="1416525" y="2"/>
                  <a:pt x="1553715" y="2"/>
                </a:cubicBezTo>
                <a:cubicBezTo>
                  <a:pt x="1690905" y="2"/>
                  <a:pt x="1827490" y="4923"/>
                  <a:pt x="1959909" y="14638"/>
                </a:cubicBezTo>
                <a:cubicBezTo>
                  <a:pt x="2637166" y="64323"/>
                  <a:pt x="3107433" y="230787"/>
                  <a:pt x="3107429" y="420834"/>
                </a:cubicBezTo>
                <a:cubicBezTo>
                  <a:pt x="3107429" y="610880"/>
                  <a:pt x="2637162" y="777343"/>
                  <a:pt x="1959908" y="827027"/>
                </a:cubicBezTo>
                <a:cubicBezTo>
                  <a:pt x="1827490" y="836741"/>
                  <a:pt x="1690904" y="841663"/>
                  <a:pt x="1553715" y="841663"/>
                </a:cubicBezTo>
                <a:cubicBezTo>
                  <a:pt x="1416525" y="841663"/>
                  <a:pt x="1279940" y="836742"/>
                  <a:pt x="1147521" y="827027"/>
                </a:cubicBezTo>
                <a:cubicBezTo>
                  <a:pt x="470265" y="777342"/>
                  <a:pt x="-2" y="610879"/>
                  <a:pt x="1" y="420832"/>
                </a:cubicBezTo>
                <a:cubicBezTo>
                  <a:pt x="1" y="420831"/>
                  <a:pt x="0" y="420830"/>
                  <a:pt x="0" y="420829"/>
                </a:cubicBezTo>
                <a:close/>
              </a:path>
            </a:pathLst>
          </a:custGeom>
          <a:solidFill>
            <a:srgbClr val="FF000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477933" tIns="146118" rIns="477933" bIns="123258" spcCol="1270" anchor="ctr"/>
          <a:lstStyle/>
          <a:p>
            <a:pPr algn="ctr" defTabSz="800100">
              <a:lnSpc>
                <a:spcPct val="90000"/>
              </a:lnSpc>
              <a:spcAft>
                <a:spcPct val="35000"/>
              </a:spcAft>
              <a:defRPr/>
            </a:pPr>
            <a:r>
              <a:rPr lang="de-DE" dirty="0">
                <a:solidFill>
                  <a:srgbClr val="FFFFFF"/>
                </a:solidFill>
                <a:effectLst>
                  <a:outerShdw blurRad="38100" dist="38100" dir="2700000" algn="tl">
                    <a:srgbClr val="000000">
                      <a:alpha val="43137"/>
                    </a:srgbClr>
                  </a:outerShdw>
                </a:effectLst>
              </a:rPr>
              <a:t>Schadsoftware</a:t>
            </a:r>
          </a:p>
        </p:txBody>
      </p:sp>
      <p:sp>
        <p:nvSpPr>
          <p:cNvPr id="93" name="Welle 92"/>
          <p:cNvSpPr>
            <a:spLocks noChangeArrowheads="1"/>
          </p:cNvSpPr>
          <p:nvPr/>
        </p:nvSpPr>
        <p:spPr bwMode="auto">
          <a:xfrm>
            <a:off x="2971800" y="3733800"/>
            <a:ext cx="1155700" cy="292100"/>
          </a:xfrm>
          <a:prstGeom prst="wave">
            <a:avLst>
              <a:gd name="adj1" fmla="val 12500"/>
              <a:gd name="adj2" fmla="val 0"/>
            </a:avLst>
          </a:prstGeom>
          <a:gradFill rotWithShape="1">
            <a:gsLst>
              <a:gs pos="0">
                <a:srgbClr val="66008F"/>
              </a:gs>
              <a:gs pos="83000">
                <a:srgbClr val="BA0066"/>
              </a:gs>
              <a:gs pos="100000">
                <a:srgbClr val="FF0000"/>
              </a:gs>
              <a:gs pos="100000">
                <a:srgbClr val="FF0000"/>
              </a:gs>
              <a:gs pos="100000">
                <a:srgbClr val="FF8200"/>
              </a:gs>
            </a:gsLst>
            <a:path path="rect">
              <a:fillToRect l="100000" t="100000"/>
            </a:path>
          </a:gradFill>
          <a:ln>
            <a:noFill/>
          </a:ln>
          <a:extLst>
            <a:ext uri="{91240B29-F687-4F45-9708-019B960494DF}">
              <a14:hiddenLine xmlns:a14="http://schemas.microsoft.com/office/drawing/2010/main" w="50800" algn="ctr">
                <a:solidFill>
                  <a:srgbClr val="000000"/>
                </a:solidFill>
                <a:round/>
                <a:headEnd/>
                <a:tailEnd/>
              </a14:hiddenLine>
            </a:ext>
          </a:extLst>
        </p:spPr>
        <p:txBody>
          <a:bodyPr/>
          <a:lstStyle/>
          <a:p>
            <a:pPr algn="ctr" eaLnBrk="0" hangingPunct="0">
              <a:buClr>
                <a:srgbClr val="000000"/>
              </a:buClr>
              <a:buSzPct val="100000"/>
              <a:buFont typeface="Times New Roman" pitchFamily="18" charset="0"/>
              <a:buNone/>
            </a:pPr>
            <a:endParaRPr lang="de-DE" altLang="de-DE">
              <a:solidFill>
                <a:srgbClr val="FFFFFF"/>
              </a:solidFill>
              <a:latin typeface="Arial" charset="0"/>
            </a:endParaRPr>
          </a:p>
        </p:txBody>
      </p:sp>
      <p:sp>
        <p:nvSpPr>
          <p:cNvPr id="94" name="Welle 93"/>
          <p:cNvSpPr>
            <a:spLocks noChangeArrowheads="1"/>
          </p:cNvSpPr>
          <p:nvPr/>
        </p:nvSpPr>
        <p:spPr bwMode="auto">
          <a:xfrm rot="10515914">
            <a:off x="7454900" y="3733800"/>
            <a:ext cx="1155700" cy="292100"/>
          </a:xfrm>
          <a:prstGeom prst="wave">
            <a:avLst>
              <a:gd name="adj1" fmla="val 12500"/>
              <a:gd name="adj2" fmla="val 0"/>
            </a:avLst>
          </a:prstGeom>
          <a:gradFill rotWithShape="0">
            <a:gsLst>
              <a:gs pos="0">
                <a:srgbClr val="000082"/>
              </a:gs>
              <a:gs pos="30000">
                <a:srgbClr val="66008F"/>
              </a:gs>
              <a:gs pos="64999">
                <a:srgbClr val="BA0066"/>
              </a:gs>
              <a:gs pos="89999">
                <a:srgbClr val="FF0000"/>
              </a:gs>
              <a:gs pos="100000">
                <a:srgbClr val="FF8200"/>
              </a:gs>
            </a:gsLst>
            <a:path path="rect">
              <a:fillToRect l="100000" t="100000"/>
            </a:path>
          </a:gradFill>
          <a:ln>
            <a:noFill/>
          </a:ln>
          <a:extLst>
            <a:ext uri="{91240B29-F687-4F45-9708-019B960494DF}">
              <a14:hiddenLine xmlns:a14="http://schemas.microsoft.com/office/drawing/2010/main" w="50800" algn="ctr">
                <a:solidFill>
                  <a:srgbClr val="000000"/>
                </a:solidFill>
                <a:round/>
                <a:headEnd/>
                <a:tailEnd/>
              </a14:hiddenLine>
            </a:ext>
          </a:extLst>
        </p:spPr>
        <p:txBody>
          <a:bodyPr/>
          <a:lstStyle/>
          <a:p>
            <a:pPr algn="ctr" eaLnBrk="0" hangingPunct="0">
              <a:buClr>
                <a:srgbClr val="000000"/>
              </a:buClr>
              <a:buSzPct val="100000"/>
              <a:buFont typeface="Times New Roman" pitchFamily="18" charset="0"/>
              <a:buNone/>
            </a:pPr>
            <a:endParaRPr lang="de-DE" altLang="de-DE">
              <a:solidFill>
                <a:srgbClr val="FFFFFF"/>
              </a:solidFill>
              <a:latin typeface="Arial" charset="0"/>
            </a:endParaRPr>
          </a:p>
        </p:txBody>
      </p:sp>
      <p:sp>
        <p:nvSpPr>
          <p:cNvPr id="95" name="Welle 94"/>
          <p:cNvSpPr>
            <a:spLocks noChangeArrowheads="1"/>
          </p:cNvSpPr>
          <p:nvPr/>
        </p:nvSpPr>
        <p:spPr bwMode="auto">
          <a:xfrm rot="-9607175">
            <a:off x="7353300" y="4368800"/>
            <a:ext cx="1155700" cy="292100"/>
          </a:xfrm>
          <a:prstGeom prst="wave">
            <a:avLst>
              <a:gd name="adj1" fmla="val 12500"/>
              <a:gd name="adj2" fmla="val 0"/>
            </a:avLst>
          </a:prstGeom>
          <a:gradFill rotWithShape="0">
            <a:gsLst>
              <a:gs pos="0">
                <a:srgbClr val="000082"/>
              </a:gs>
              <a:gs pos="30000">
                <a:srgbClr val="66008F"/>
              </a:gs>
              <a:gs pos="64999">
                <a:srgbClr val="BA0066"/>
              </a:gs>
              <a:gs pos="89999">
                <a:srgbClr val="FF0000"/>
              </a:gs>
              <a:gs pos="100000">
                <a:srgbClr val="FF8200"/>
              </a:gs>
            </a:gsLst>
            <a:path path="rect">
              <a:fillToRect l="100000" t="100000"/>
            </a:path>
          </a:gradFill>
          <a:ln>
            <a:noFill/>
          </a:ln>
          <a:extLst>
            <a:ext uri="{91240B29-F687-4F45-9708-019B960494DF}">
              <a14:hiddenLine xmlns:a14="http://schemas.microsoft.com/office/drawing/2010/main" w="50800" algn="ctr">
                <a:solidFill>
                  <a:srgbClr val="000000"/>
                </a:solidFill>
                <a:round/>
                <a:headEnd/>
                <a:tailEnd/>
              </a14:hiddenLine>
            </a:ext>
          </a:extLst>
        </p:spPr>
        <p:txBody>
          <a:bodyPr/>
          <a:lstStyle/>
          <a:p>
            <a:pPr algn="ctr" eaLnBrk="0" hangingPunct="0">
              <a:buClr>
                <a:srgbClr val="000000"/>
              </a:buClr>
              <a:buSzPct val="100000"/>
              <a:buFont typeface="Times New Roman" pitchFamily="18" charset="0"/>
              <a:buNone/>
            </a:pPr>
            <a:endParaRPr lang="de-DE" altLang="de-DE">
              <a:solidFill>
                <a:srgbClr val="FFFFFF"/>
              </a:solidFill>
              <a:latin typeface="Arial" charset="0"/>
            </a:endParaRPr>
          </a:p>
        </p:txBody>
      </p:sp>
      <p:sp>
        <p:nvSpPr>
          <p:cNvPr id="96" name="Welle 95"/>
          <p:cNvSpPr>
            <a:spLocks noChangeArrowheads="1"/>
          </p:cNvSpPr>
          <p:nvPr/>
        </p:nvSpPr>
        <p:spPr bwMode="auto">
          <a:xfrm rot="-8193024">
            <a:off x="6934200" y="4914900"/>
            <a:ext cx="1155700" cy="292100"/>
          </a:xfrm>
          <a:prstGeom prst="wave">
            <a:avLst>
              <a:gd name="adj1" fmla="val 12500"/>
              <a:gd name="adj2" fmla="val 0"/>
            </a:avLst>
          </a:prstGeom>
          <a:gradFill rotWithShape="0">
            <a:gsLst>
              <a:gs pos="0">
                <a:srgbClr val="000082"/>
              </a:gs>
              <a:gs pos="30000">
                <a:srgbClr val="66008F"/>
              </a:gs>
              <a:gs pos="64999">
                <a:srgbClr val="BA0066"/>
              </a:gs>
              <a:gs pos="89999">
                <a:srgbClr val="FF0000"/>
              </a:gs>
              <a:gs pos="100000">
                <a:srgbClr val="FF8200"/>
              </a:gs>
            </a:gsLst>
            <a:path path="rect">
              <a:fillToRect l="100000" t="100000"/>
            </a:path>
          </a:gradFill>
          <a:ln>
            <a:noFill/>
          </a:ln>
          <a:extLst>
            <a:ext uri="{91240B29-F687-4F45-9708-019B960494DF}">
              <a14:hiddenLine xmlns:a14="http://schemas.microsoft.com/office/drawing/2010/main" w="50800" algn="ctr">
                <a:solidFill>
                  <a:srgbClr val="000000"/>
                </a:solidFill>
                <a:round/>
                <a:headEnd/>
                <a:tailEnd/>
              </a14:hiddenLine>
            </a:ext>
          </a:extLst>
        </p:spPr>
        <p:txBody>
          <a:bodyPr/>
          <a:lstStyle/>
          <a:p>
            <a:pPr algn="ctr" eaLnBrk="0" hangingPunct="0">
              <a:buClr>
                <a:srgbClr val="000000"/>
              </a:buClr>
              <a:buSzPct val="100000"/>
              <a:buFont typeface="Times New Roman" pitchFamily="18" charset="0"/>
              <a:buNone/>
            </a:pPr>
            <a:endParaRPr lang="de-DE" altLang="de-DE">
              <a:solidFill>
                <a:srgbClr val="FFFFFF"/>
              </a:solidFill>
              <a:latin typeface="Arial" charset="0"/>
            </a:endParaRPr>
          </a:p>
        </p:txBody>
      </p:sp>
      <p:sp>
        <p:nvSpPr>
          <p:cNvPr id="97" name="Welle 96"/>
          <p:cNvSpPr>
            <a:spLocks noChangeArrowheads="1"/>
          </p:cNvSpPr>
          <p:nvPr/>
        </p:nvSpPr>
        <p:spPr bwMode="auto">
          <a:xfrm rot="-6439704">
            <a:off x="6177757" y="5210968"/>
            <a:ext cx="996950" cy="303213"/>
          </a:xfrm>
          <a:prstGeom prst="wave">
            <a:avLst>
              <a:gd name="adj1" fmla="val 12500"/>
              <a:gd name="adj2" fmla="val 0"/>
            </a:avLst>
          </a:prstGeom>
          <a:gradFill rotWithShape="0">
            <a:gsLst>
              <a:gs pos="0">
                <a:srgbClr val="000082"/>
              </a:gs>
              <a:gs pos="30000">
                <a:srgbClr val="66008F"/>
              </a:gs>
              <a:gs pos="64999">
                <a:srgbClr val="BA0066"/>
              </a:gs>
              <a:gs pos="89999">
                <a:srgbClr val="FF0000"/>
              </a:gs>
              <a:gs pos="100000">
                <a:srgbClr val="FF8200"/>
              </a:gs>
            </a:gsLst>
            <a:path path="rect">
              <a:fillToRect l="100000" t="100000"/>
            </a:path>
          </a:gradFill>
          <a:ln>
            <a:noFill/>
          </a:ln>
          <a:extLst>
            <a:ext uri="{91240B29-F687-4F45-9708-019B960494DF}">
              <a14:hiddenLine xmlns:a14="http://schemas.microsoft.com/office/drawing/2010/main" w="50800" algn="ctr">
                <a:solidFill>
                  <a:srgbClr val="000000"/>
                </a:solidFill>
                <a:round/>
                <a:headEnd/>
                <a:tailEnd/>
              </a14:hiddenLine>
            </a:ext>
          </a:extLst>
        </p:spPr>
        <p:txBody>
          <a:bodyPr/>
          <a:lstStyle/>
          <a:p>
            <a:pPr algn="ctr" eaLnBrk="0" hangingPunct="0">
              <a:buClr>
                <a:srgbClr val="000000"/>
              </a:buClr>
              <a:buSzPct val="100000"/>
              <a:buFont typeface="Times New Roman" pitchFamily="18" charset="0"/>
              <a:buNone/>
            </a:pPr>
            <a:endParaRPr lang="de-DE" altLang="de-DE">
              <a:solidFill>
                <a:srgbClr val="FFFFFF"/>
              </a:solidFill>
              <a:latin typeface="Arial" charset="0"/>
            </a:endParaRPr>
          </a:p>
        </p:txBody>
      </p:sp>
      <p:sp>
        <p:nvSpPr>
          <p:cNvPr id="98" name="Welle 97"/>
          <p:cNvSpPr>
            <a:spLocks noChangeArrowheads="1"/>
          </p:cNvSpPr>
          <p:nvPr/>
        </p:nvSpPr>
        <p:spPr bwMode="auto">
          <a:xfrm rot="-4432398">
            <a:off x="4653757" y="5333206"/>
            <a:ext cx="935038" cy="295275"/>
          </a:xfrm>
          <a:prstGeom prst="wave">
            <a:avLst>
              <a:gd name="adj1" fmla="val 12500"/>
              <a:gd name="adj2" fmla="val 0"/>
            </a:avLst>
          </a:prstGeom>
          <a:gradFill rotWithShape="0">
            <a:gsLst>
              <a:gs pos="0">
                <a:srgbClr val="000082"/>
              </a:gs>
              <a:gs pos="30000">
                <a:srgbClr val="66008F"/>
              </a:gs>
              <a:gs pos="64999">
                <a:srgbClr val="BA0066"/>
              </a:gs>
              <a:gs pos="89999">
                <a:srgbClr val="FF0000"/>
              </a:gs>
              <a:gs pos="100000">
                <a:srgbClr val="FF8200"/>
              </a:gs>
            </a:gsLst>
            <a:path path="rect">
              <a:fillToRect l="100000" t="100000"/>
            </a:path>
          </a:gradFill>
          <a:ln>
            <a:noFill/>
          </a:ln>
          <a:extLst>
            <a:ext uri="{91240B29-F687-4F45-9708-019B960494DF}">
              <a14:hiddenLine xmlns:a14="http://schemas.microsoft.com/office/drawing/2010/main" w="50800" algn="ctr">
                <a:solidFill>
                  <a:srgbClr val="000000"/>
                </a:solidFill>
                <a:round/>
                <a:headEnd/>
                <a:tailEnd/>
              </a14:hiddenLine>
            </a:ext>
          </a:extLst>
        </p:spPr>
        <p:txBody>
          <a:bodyPr/>
          <a:lstStyle/>
          <a:p>
            <a:pPr algn="ctr" eaLnBrk="0" hangingPunct="0">
              <a:buClr>
                <a:srgbClr val="000000"/>
              </a:buClr>
              <a:buSzPct val="100000"/>
              <a:buFont typeface="Times New Roman" pitchFamily="18" charset="0"/>
              <a:buNone/>
            </a:pPr>
            <a:endParaRPr lang="de-DE" altLang="de-DE">
              <a:solidFill>
                <a:srgbClr val="FFFFFF"/>
              </a:solidFill>
              <a:latin typeface="Arial" charset="0"/>
            </a:endParaRPr>
          </a:p>
        </p:txBody>
      </p:sp>
      <p:sp>
        <p:nvSpPr>
          <p:cNvPr id="99" name="Welle 98"/>
          <p:cNvSpPr>
            <a:spLocks noChangeArrowheads="1"/>
          </p:cNvSpPr>
          <p:nvPr/>
        </p:nvSpPr>
        <p:spPr bwMode="auto">
          <a:xfrm rot="-2809396">
            <a:off x="3670300" y="5054600"/>
            <a:ext cx="1155700" cy="292100"/>
          </a:xfrm>
          <a:prstGeom prst="wave">
            <a:avLst>
              <a:gd name="adj1" fmla="val 12500"/>
              <a:gd name="adj2" fmla="val 0"/>
            </a:avLst>
          </a:prstGeom>
          <a:gradFill rotWithShape="0">
            <a:gsLst>
              <a:gs pos="0">
                <a:srgbClr val="000082"/>
              </a:gs>
              <a:gs pos="30000">
                <a:srgbClr val="66008F"/>
              </a:gs>
              <a:gs pos="64999">
                <a:srgbClr val="BA0066"/>
              </a:gs>
              <a:gs pos="89999">
                <a:srgbClr val="FF0000"/>
              </a:gs>
              <a:gs pos="100000">
                <a:srgbClr val="FF8200"/>
              </a:gs>
            </a:gsLst>
            <a:path path="rect">
              <a:fillToRect l="100000" t="100000"/>
            </a:path>
          </a:gradFill>
          <a:ln>
            <a:noFill/>
          </a:ln>
          <a:extLst>
            <a:ext uri="{91240B29-F687-4F45-9708-019B960494DF}">
              <a14:hiddenLine xmlns:a14="http://schemas.microsoft.com/office/drawing/2010/main" w="50800" algn="ctr">
                <a:solidFill>
                  <a:srgbClr val="000000"/>
                </a:solidFill>
                <a:round/>
                <a:headEnd/>
                <a:tailEnd/>
              </a14:hiddenLine>
            </a:ext>
          </a:extLst>
        </p:spPr>
        <p:txBody>
          <a:bodyPr/>
          <a:lstStyle/>
          <a:p>
            <a:pPr algn="ctr" eaLnBrk="0" hangingPunct="0">
              <a:buClr>
                <a:srgbClr val="000000"/>
              </a:buClr>
              <a:buSzPct val="100000"/>
              <a:buFont typeface="Times New Roman" pitchFamily="18" charset="0"/>
              <a:buNone/>
            </a:pPr>
            <a:endParaRPr lang="de-DE" altLang="de-DE">
              <a:solidFill>
                <a:srgbClr val="FFFFFF"/>
              </a:solidFill>
              <a:latin typeface="Arial" charset="0"/>
            </a:endParaRPr>
          </a:p>
        </p:txBody>
      </p:sp>
      <p:sp>
        <p:nvSpPr>
          <p:cNvPr id="100" name="Welle 99"/>
          <p:cNvSpPr/>
          <p:nvPr/>
        </p:nvSpPr>
        <p:spPr bwMode="auto">
          <a:xfrm rot="9144164">
            <a:off x="3519237" y="4432426"/>
            <a:ext cx="799242" cy="303886"/>
          </a:xfrm>
          <a:prstGeom prst="wave">
            <a:avLst/>
          </a:prstGeom>
          <a:gradFill flip="none" rotWithShape="1">
            <a:gsLst>
              <a:gs pos="0">
                <a:srgbClr val="000082"/>
              </a:gs>
              <a:gs pos="30000">
                <a:srgbClr val="66008F"/>
              </a:gs>
              <a:gs pos="64999">
                <a:srgbClr val="BA0066"/>
              </a:gs>
              <a:gs pos="89999">
                <a:srgbClr val="FF0000"/>
              </a:gs>
              <a:gs pos="100000">
                <a:srgbClr val="FF8200"/>
              </a:gs>
            </a:gsLst>
            <a:path path="circle">
              <a:fillToRect r="100000" b="100000"/>
            </a:path>
            <a:tileRect l="-100000" t="-100000"/>
          </a:gradFill>
          <a:ln w="50800" cap="flat" cmpd="sng" algn="ctr">
            <a:noFill/>
            <a:prstDash val="solid"/>
            <a:round/>
            <a:headEnd type="none" w="med" len="med"/>
            <a:tailEnd type="none" w="med" len="med"/>
          </a:ln>
          <a:effectLst/>
        </p:spPr>
        <p:txBody>
          <a:bodyPr/>
          <a:lstStyle/>
          <a:p>
            <a:pPr algn="ctr" eaLnBrk="0" hangingPunct="0">
              <a:buClr>
                <a:srgbClr val="000000"/>
              </a:buClr>
              <a:buSzPct val="100000"/>
              <a:buFont typeface="Times New Roman" pitchFamily="18" charset="0"/>
              <a:buNone/>
              <a:defRPr/>
            </a:pPr>
            <a:endParaRPr lang="de-DE">
              <a:solidFill>
                <a:srgbClr val="FFFFFF"/>
              </a:solidFill>
              <a:latin typeface="Arial" charset="0"/>
            </a:endParaRPr>
          </a:p>
        </p:txBody>
      </p:sp>
      <p:sp>
        <p:nvSpPr>
          <p:cNvPr id="101" name="Welle 100"/>
          <p:cNvSpPr/>
          <p:nvPr/>
        </p:nvSpPr>
        <p:spPr bwMode="auto">
          <a:xfrm rot="2136696">
            <a:off x="3111501" y="3035301"/>
            <a:ext cx="1155700" cy="292100"/>
          </a:xfrm>
          <a:prstGeom prst="wave">
            <a:avLst/>
          </a:prstGeom>
          <a:gradFill flip="none" rotWithShape="1">
            <a:gsLst>
              <a:gs pos="43000">
                <a:srgbClr val="000099"/>
              </a:gs>
              <a:gs pos="90000">
                <a:srgbClr val="9CB86E"/>
              </a:gs>
              <a:gs pos="100000">
                <a:srgbClr val="156B13"/>
              </a:gs>
            </a:gsLst>
            <a:path path="rect">
              <a:fillToRect l="100000" t="100000"/>
            </a:path>
            <a:tileRect r="-100000" b="-100000"/>
          </a:gradFill>
          <a:ln w="50800" cap="flat" cmpd="sng" algn="ctr">
            <a:noFill/>
            <a:prstDash val="solid"/>
            <a:round/>
            <a:headEnd type="none" w="med" len="med"/>
            <a:tailEnd type="none" w="med" len="med"/>
          </a:ln>
          <a:effectLst/>
          <a:scene3d>
            <a:camera prst="orthographicFront"/>
            <a:lightRig rig="threePt" dir="t"/>
          </a:scene3d>
          <a:sp3d/>
        </p:spPr>
        <p:txBody>
          <a:bodyPr/>
          <a:lstStyle/>
          <a:p>
            <a:pPr algn="ctr" eaLnBrk="0" hangingPunct="0">
              <a:buClr>
                <a:srgbClr val="000000"/>
              </a:buClr>
              <a:buSzPct val="100000"/>
              <a:buFont typeface="Times New Roman" pitchFamily="18" charset="0"/>
              <a:buNone/>
              <a:defRPr/>
            </a:pPr>
            <a:endParaRPr lang="de-DE">
              <a:solidFill>
                <a:srgbClr val="FFFFFF"/>
              </a:solidFill>
              <a:latin typeface="Arial" charset="0"/>
            </a:endParaRPr>
          </a:p>
        </p:txBody>
      </p:sp>
      <p:sp>
        <p:nvSpPr>
          <p:cNvPr id="102" name="Welle 101"/>
          <p:cNvSpPr/>
          <p:nvPr/>
        </p:nvSpPr>
        <p:spPr bwMode="auto">
          <a:xfrm rot="3043808">
            <a:off x="4267200" y="2425700"/>
            <a:ext cx="1155700" cy="292100"/>
          </a:xfrm>
          <a:prstGeom prst="wave">
            <a:avLst/>
          </a:prstGeom>
          <a:gradFill flip="none" rotWithShape="1">
            <a:gsLst>
              <a:gs pos="43000">
                <a:srgbClr val="000099"/>
              </a:gs>
              <a:gs pos="90000">
                <a:srgbClr val="9CB86E"/>
              </a:gs>
              <a:gs pos="100000">
                <a:srgbClr val="156B13"/>
              </a:gs>
            </a:gsLst>
            <a:path path="rect">
              <a:fillToRect l="100000" t="100000"/>
            </a:path>
            <a:tileRect r="-100000" b="-100000"/>
          </a:gradFill>
          <a:ln w="50800" cap="flat" cmpd="sng" algn="ctr">
            <a:noFill/>
            <a:prstDash val="solid"/>
            <a:round/>
            <a:headEnd type="none" w="med" len="med"/>
            <a:tailEnd type="none" w="med" len="med"/>
          </a:ln>
          <a:effectLst/>
          <a:scene3d>
            <a:camera prst="orthographicFront"/>
            <a:lightRig rig="threePt" dir="t"/>
          </a:scene3d>
          <a:sp3d/>
        </p:spPr>
        <p:txBody>
          <a:bodyPr/>
          <a:lstStyle/>
          <a:p>
            <a:pPr algn="ctr" eaLnBrk="0" hangingPunct="0">
              <a:buClr>
                <a:srgbClr val="000000"/>
              </a:buClr>
              <a:buSzPct val="100000"/>
              <a:buFont typeface="Times New Roman" pitchFamily="18" charset="0"/>
              <a:buNone/>
              <a:defRPr/>
            </a:pPr>
            <a:endParaRPr lang="de-DE">
              <a:solidFill>
                <a:srgbClr val="FFFFFF"/>
              </a:solidFill>
              <a:latin typeface="Arial" charset="0"/>
            </a:endParaRPr>
          </a:p>
        </p:txBody>
      </p:sp>
      <p:sp>
        <p:nvSpPr>
          <p:cNvPr id="103" name="Welle 102"/>
          <p:cNvSpPr/>
          <p:nvPr/>
        </p:nvSpPr>
        <p:spPr bwMode="auto">
          <a:xfrm rot="6933063">
            <a:off x="6426199" y="2527301"/>
            <a:ext cx="889001" cy="279400"/>
          </a:xfrm>
          <a:prstGeom prst="wave">
            <a:avLst/>
          </a:prstGeom>
          <a:gradFill flip="none" rotWithShape="1">
            <a:gsLst>
              <a:gs pos="43000">
                <a:srgbClr val="000099"/>
              </a:gs>
              <a:gs pos="90000">
                <a:srgbClr val="9CB86E"/>
              </a:gs>
              <a:gs pos="100000">
                <a:srgbClr val="156B13"/>
              </a:gs>
            </a:gsLst>
            <a:path path="rect">
              <a:fillToRect l="100000" t="100000"/>
            </a:path>
            <a:tileRect r="-100000" b="-100000"/>
          </a:gradFill>
          <a:ln w="50800" cap="flat" cmpd="sng" algn="ctr">
            <a:noFill/>
            <a:prstDash val="solid"/>
            <a:round/>
            <a:headEnd type="none" w="med" len="med"/>
            <a:tailEnd type="none" w="med" len="med"/>
          </a:ln>
          <a:effectLst/>
          <a:scene3d>
            <a:camera prst="orthographicFront"/>
            <a:lightRig rig="threePt" dir="t"/>
          </a:scene3d>
          <a:sp3d/>
        </p:spPr>
        <p:txBody>
          <a:bodyPr/>
          <a:lstStyle/>
          <a:p>
            <a:pPr algn="ctr" eaLnBrk="0" hangingPunct="0">
              <a:buClr>
                <a:srgbClr val="000000"/>
              </a:buClr>
              <a:buSzPct val="100000"/>
              <a:buFont typeface="Times New Roman" pitchFamily="18" charset="0"/>
              <a:buNone/>
              <a:defRPr/>
            </a:pPr>
            <a:endParaRPr lang="de-DE">
              <a:solidFill>
                <a:srgbClr val="FFFFFF"/>
              </a:solidFill>
              <a:latin typeface="Arial" charset="0"/>
            </a:endParaRPr>
          </a:p>
        </p:txBody>
      </p:sp>
      <p:sp>
        <p:nvSpPr>
          <p:cNvPr id="104" name="Welle 103"/>
          <p:cNvSpPr/>
          <p:nvPr/>
        </p:nvSpPr>
        <p:spPr bwMode="auto">
          <a:xfrm rot="8463532">
            <a:off x="7353302" y="2882898"/>
            <a:ext cx="1155700" cy="292100"/>
          </a:xfrm>
          <a:prstGeom prst="wave">
            <a:avLst/>
          </a:prstGeom>
          <a:gradFill flip="none" rotWithShape="1">
            <a:gsLst>
              <a:gs pos="43000">
                <a:srgbClr val="000099"/>
              </a:gs>
              <a:gs pos="90000">
                <a:srgbClr val="9CB86E"/>
              </a:gs>
              <a:gs pos="100000">
                <a:srgbClr val="156B13"/>
              </a:gs>
            </a:gsLst>
            <a:path path="rect">
              <a:fillToRect l="100000" t="100000"/>
            </a:path>
            <a:tileRect r="-100000" b="-100000"/>
          </a:gradFill>
          <a:ln w="50800" cap="rnd" cmpd="sng" algn="ctr">
            <a:noFill/>
            <a:prstDash val="solid"/>
            <a:round/>
            <a:headEnd type="none" w="med" len="med"/>
            <a:tailEnd type="none" w="med" len="med"/>
          </a:ln>
          <a:effectLst/>
          <a:scene3d>
            <a:camera prst="orthographicFront"/>
            <a:lightRig rig="threePt" dir="t"/>
          </a:scene3d>
          <a:sp3d/>
        </p:spPr>
        <p:txBody>
          <a:bodyPr/>
          <a:lstStyle/>
          <a:p>
            <a:pPr algn="ctr" eaLnBrk="0" hangingPunct="0">
              <a:buClr>
                <a:srgbClr val="000000"/>
              </a:buClr>
              <a:buSzPct val="100000"/>
              <a:buFont typeface="Times New Roman" pitchFamily="18" charset="0"/>
              <a:buNone/>
              <a:defRPr/>
            </a:pPr>
            <a:endParaRPr lang="de-DE">
              <a:solidFill>
                <a:srgbClr val="FFFFFF"/>
              </a:solidFill>
              <a:latin typeface="Arial" charset="0"/>
            </a:endParaRPr>
          </a:p>
        </p:txBody>
      </p:sp>
      <p:grpSp>
        <p:nvGrpSpPr>
          <p:cNvPr id="72" name="Gruppieren 71"/>
          <p:cNvGrpSpPr/>
          <p:nvPr/>
        </p:nvGrpSpPr>
        <p:grpSpPr>
          <a:xfrm rot="2082352">
            <a:off x="3671930" y="2324963"/>
            <a:ext cx="1577589" cy="1754728"/>
            <a:chOff x="4216400" y="2293938"/>
            <a:chExt cx="1716088" cy="1900237"/>
          </a:xfrm>
        </p:grpSpPr>
        <p:sp>
          <p:nvSpPr>
            <p:cNvPr id="73" name="AutoShape 3"/>
            <p:cNvSpPr>
              <a:spLocks noChangeAspect="1" noChangeArrowheads="1" noTextEdit="1"/>
            </p:cNvSpPr>
            <p:nvPr/>
          </p:nvSpPr>
          <p:spPr bwMode="auto">
            <a:xfrm>
              <a:off x="4216400" y="2293938"/>
              <a:ext cx="1716088"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74" name="Freeform 10"/>
            <p:cNvSpPr>
              <a:spLocks/>
            </p:cNvSpPr>
            <p:nvPr/>
          </p:nvSpPr>
          <p:spPr bwMode="auto">
            <a:xfrm>
              <a:off x="4737100" y="3079750"/>
              <a:ext cx="1179513" cy="981075"/>
            </a:xfrm>
            <a:custGeom>
              <a:avLst/>
              <a:gdLst>
                <a:gd name="T0" fmla="*/ 1444 w 1485"/>
                <a:gd name="T1" fmla="*/ 2 h 1235"/>
                <a:gd name="T2" fmla="*/ 1428 w 1485"/>
                <a:gd name="T3" fmla="*/ 0 h 1235"/>
                <a:gd name="T4" fmla="*/ 1356 w 1485"/>
                <a:gd name="T5" fmla="*/ 7 h 1235"/>
                <a:gd name="T6" fmla="*/ 1223 w 1485"/>
                <a:gd name="T7" fmla="*/ 35 h 1235"/>
                <a:gd name="T8" fmla="*/ 1091 w 1485"/>
                <a:gd name="T9" fmla="*/ 84 h 1235"/>
                <a:gd name="T10" fmla="*/ 963 w 1485"/>
                <a:gd name="T11" fmla="*/ 148 h 1235"/>
                <a:gd name="T12" fmla="*/ 839 w 1485"/>
                <a:gd name="T13" fmla="*/ 226 h 1235"/>
                <a:gd name="T14" fmla="*/ 721 w 1485"/>
                <a:gd name="T15" fmla="*/ 313 h 1235"/>
                <a:gd name="T16" fmla="*/ 610 w 1485"/>
                <a:gd name="T17" fmla="*/ 408 h 1235"/>
                <a:gd name="T18" fmla="*/ 506 w 1485"/>
                <a:gd name="T19" fmla="*/ 506 h 1235"/>
                <a:gd name="T20" fmla="*/ 409 w 1485"/>
                <a:gd name="T21" fmla="*/ 606 h 1235"/>
                <a:gd name="T22" fmla="*/ 321 w 1485"/>
                <a:gd name="T23" fmla="*/ 703 h 1235"/>
                <a:gd name="T24" fmla="*/ 244 w 1485"/>
                <a:gd name="T25" fmla="*/ 796 h 1235"/>
                <a:gd name="T26" fmla="*/ 176 w 1485"/>
                <a:gd name="T27" fmla="*/ 880 h 1235"/>
                <a:gd name="T28" fmla="*/ 121 w 1485"/>
                <a:gd name="T29" fmla="*/ 954 h 1235"/>
                <a:gd name="T30" fmla="*/ 78 w 1485"/>
                <a:gd name="T31" fmla="*/ 1014 h 1235"/>
                <a:gd name="T32" fmla="*/ 49 w 1485"/>
                <a:gd name="T33" fmla="*/ 1056 h 1235"/>
                <a:gd name="T34" fmla="*/ 34 w 1485"/>
                <a:gd name="T35" fmla="*/ 1078 h 1235"/>
                <a:gd name="T36" fmla="*/ 15 w 1485"/>
                <a:gd name="T37" fmla="*/ 1115 h 1235"/>
                <a:gd name="T38" fmla="*/ 0 w 1485"/>
                <a:gd name="T39" fmla="*/ 1166 h 1235"/>
                <a:gd name="T40" fmla="*/ 6 w 1485"/>
                <a:gd name="T41" fmla="*/ 1199 h 1235"/>
                <a:gd name="T42" fmla="*/ 26 w 1485"/>
                <a:gd name="T43" fmla="*/ 1219 h 1235"/>
                <a:gd name="T44" fmla="*/ 53 w 1485"/>
                <a:gd name="T45" fmla="*/ 1229 h 1235"/>
                <a:gd name="T46" fmla="*/ 84 w 1485"/>
                <a:gd name="T47" fmla="*/ 1235 h 1235"/>
                <a:gd name="T48" fmla="*/ 113 w 1485"/>
                <a:gd name="T49" fmla="*/ 1234 h 1235"/>
                <a:gd name="T50" fmla="*/ 132 w 1485"/>
                <a:gd name="T51" fmla="*/ 1230 h 1235"/>
                <a:gd name="T52" fmla="*/ 213 w 1485"/>
                <a:gd name="T53" fmla="*/ 1203 h 1235"/>
                <a:gd name="T54" fmla="*/ 363 w 1485"/>
                <a:gd name="T55" fmla="*/ 1141 h 1235"/>
                <a:gd name="T56" fmla="*/ 502 w 1485"/>
                <a:gd name="T57" fmla="*/ 1072 h 1235"/>
                <a:gd name="T58" fmla="*/ 633 w 1485"/>
                <a:gd name="T59" fmla="*/ 996 h 1235"/>
                <a:gd name="T60" fmla="*/ 754 w 1485"/>
                <a:gd name="T61" fmla="*/ 917 h 1235"/>
                <a:gd name="T62" fmla="*/ 865 w 1485"/>
                <a:gd name="T63" fmla="*/ 834 h 1235"/>
                <a:gd name="T64" fmla="*/ 968 w 1485"/>
                <a:gd name="T65" fmla="*/ 749 h 1235"/>
                <a:gd name="T66" fmla="*/ 1061 w 1485"/>
                <a:gd name="T67" fmla="*/ 663 h 1235"/>
                <a:gd name="T68" fmla="*/ 1144 w 1485"/>
                <a:gd name="T69" fmla="*/ 579 h 1235"/>
                <a:gd name="T70" fmla="*/ 1219 w 1485"/>
                <a:gd name="T71" fmla="*/ 497 h 1235"/>
                <a:gd name="T72" fmla="*/ 1284 w 1485"/>
                <a:gd name="T73" fmla="*/ 420 h 1235"/>
                <a:gd name="T74" fmla="*/ 1339 w 1485"/>
                <a:gd name="T75" fmla="*/ 348 h 1235"/>
                <a:gd name="T76" fmla="*/ 1385 w 1485"/>
                <a:gd name="T77" fmla="*/ 282 h 1235"/>
                <a:gd name="T78" fmla="*/ 1421 w 1485"/>
                <a:gd name="T79" fmla="*/ 224 h 1235"/>
                <a:gd name="T80" fmla="*/ 1449 w 1485"/>
                <a:gd name="T81" fmla="*/ 176 h 1235"/>
                <a:gd name="T82" fmla="*/ 1466 w 1485"/>
                <a:gd name="T83" fmla="*/ 139 h 1235"/>
                <a:gd name="T84" fmla="*/ 1481 w 1485"/>
                <a:gd name="T85" fmla="*/ 92 h 1235"/>
                <a:gd name="T86" fmla="*/ 1485 w 1485"/>
                <a:gd name="T87" fmla="*/ 45 h 1235"/>
                <a:gd name="T88" fmla="*/ 1477 w 1485"/>
                <a:gd name="T89" fmla="*/ 19 h 1235"/>
                <a:gd name="T90" fmla="*/ 1462 w 1485"/>
                <a:gd name="T91" fmla="*/ 9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85" h="1235">
                  <a:moveTo>
                    <a:pt x="1454" y="8"/>
                  </a:moveTo>
                  <a:lnTo>
                    <a:pt x="1444" y="2"/>
                  </a:lnTo>
                  <a:lnTo>
                    <a:pt x="1435" y="0"/>
                  </a:lnTo>
                  <a:lnTo>
                    <a:pt x="1428" y="0"/>
                  </a:lnTo>
                  <a:lnTo>
                    <a:pt x="1424" y="0"/>
                  </a:lnTo>
                  <a:lnTo>
                    <a:pt x="1356" y="7"/>
                  </a:lnTo>
                  <a:lnTo>
                    <a:pt x="1289" y="18"/>
                  </a:lnTo>
                  <a:lnTo>
                    <a:pt x="1223" y="35"/>
                  </a:lnTo>
                  <a:lnTo>
                    <a:pt x="1156" y="57"/>
                  </a:lnTo>
                  <a:lnTo>
                    <a:pt x="1091" y="84"/>
                  </a:lnTo>
                  <a:lnTo>
                    <a:pt x="1027" y="115"/>
                  </a:lnTo>
                  <a:lnTo>
                    <a:pt x="963" y="148"/>
                  </a:lnTo>
                  <a:lnTo>
                    <a:pt x="900" y="185"/>
                  </a:lnTo>
                  <a:lnTo>
                    <a:pt x="839" y="226"/>
                  </a:lnTo>
                  <a:lnTo>
                    <a:pt x="780" y="268"/>
                  </a:lnTo>
                  <a:lnTo>
                    <a:pt x="721" y="313"/>
                  </a:lnTo>
                  <a:lnTo>
                    <a:pt x="665" y="359"/>
                  </a:lnTo>
                  <a:lnTo>
                    <a:pt x="610" y="408"/>
                  </a:lnTo>
                  <a:lnTo>
                    <a:pt x="557" y="456"/>
                  </a:lnTo>
                  <a:lnTo>
                    <a:pt x="506" y="506"/>
                  </a:lnTo>
                  <a:lnTo>
                    <a:pt x="456" y="556"/>
                  </a:lnTo>
                  <a:lnTo>
                    <a:pt x="409" y="606"/>
                  </a:lnTo>
                  <a:lnTo>
                    <a:pt x="364" y="654"/>
                  </a:lnTo>
                  <a:lnTo>
                    <a:pt x="321" y="703"/>
                  </a:lnTo>
                  <a:lnTo>
                    <a:pt x="281" y="750"/>
                  </a:lnTo>
                  <a:lnTo>
                    <a:pt x="244" y="796"/>
                  </a:lnTo>
                  <a:lnTo>
                    <a:pt x="208" y="838"/>
                  </a:lnTo>
                  <a:lnTo>
                    <a:pt x="176" y="880"/>
                  </a:lnTo>
                  <a:lnTo>
                    <a:pt x="147" y="918"/>
                  </a:lnTo>
                  <a:lnTo>
                    <a:pt x="121" y="954"/>
                  </a:lnTo>
                  <a:lnTo>
                    <a:pt x="98" y="985"/>
                  </a:lnTo>
                  <a:lnTo>
                    <a:pt x="78" y="1014"/>
                  </a:lnTo>
                  <a:lnTo>
                    <a:pt x="62" y="1037"/>
                  </a:lnTo>
                  <a:lnTo>
                    <a:pt x="49" y="1056"/>
                  </a:lnTo>
                  <a:lnTo>
                    <a:pt x="40" y="1070"/>
                  </a:lnTo>
                  <a:lnTo>
                    <a:pt x="34" y="1078"/>
                  </a:lnTo>
                  <a:lnTo>
                    <a:pt x="32" y="1082"/>
                  </a:lnTo>
                  <a:lnTo>
                    <a:pt x="15" y="1115"/>
                  </a:lnTo>
                  <a:lnTo>
                    <a:pt x="5" y="1143"/>
                  </a:lnTo>
                  <a:lnTo>
                    <a:pt x="0" y="1166"/>
                  </a:lnTo>
                  <a:lnTo>
                    <a:pt x="1" y="1185"/>
                  </a:lnTo>
                  <a:lnTo>
                    <a:pt x="6" y="1199"/>
                  </a:lnTo>
                  <a:lnTo>
                    <a:pt x="15" y="1211"/>
                  </a:lnTo>
                  <a:lnTo>
                    <a:pt x="26" y="1219"/>
                  </a:lnTo>
                  <a:lnTo>
                    <a:pt x="39" y="1223"/>
                  </a:lnTo>
                  <a:lnTo>
                    <a:pt x="53" y="1229"/>
                  </a:lnTo>
                  <a:lnTo>
                    <a:pt x="68" y="1234"/>
                  </a:lnTo>
                  <a:lnTo>
                    <a:pt x="84" y="1235"/>
                  </a:lnTo>
                  <a:lnTo>
                    <a:pt x="99" y="1235"/>
                  </a:lnTo>
                  <a:lnTo>
                    <a:pt x="113" y="1234"/>
                  </a:lnTo>
                  <a:lnTo>
                    <a:pt x="124" y="1232"/>
                  </a:lnTo>
                  <a:lnTo>
                    <a:pt x="132" y="1230"/>
                  </a:lnTo>
                  <a:lnTo>
                    <a:pt x="135" y="1230"/>
                  </a:lnTo>
                  <a:lnTo>
                    <a:pt x="213" y="1203"/>
                  </a:lnTo>
                  <a:lnTo>
                    <a:pt x="289" y="1173"/>
                  </a:lnTo>
                  <a:lnTo>
                    <a:pt x="363" y="1141"/>
                  </a:lnTo>
                  <a:lnTo>
                    <a:pt x="433" y="1107"/>
                  </a:lnTo>
                  <a:lnTo>
                    <a:pt x="502" y="1072"/>
                  </a:lnTo>
                  <a:lnTo>
                    <a:pt x="569" y="1035"/>
                  </a:lnTo>
                  <a:lnTo>
                    <a:pt x="633" y="996"/>
                  </a:lnTo>
                  <a:lnTo>
                    <a:pt x="695" y="957"/>
                  </a:lnTo>
                  <a:lnTo>
                    <a:pt x="754" y="917"/>
                  </a:lnTo>
                  <a:lnTo>
                    <a:pt x="811" y="875"/>
                  </a:lnTo>
                  <a:lnTo>
                    <a:pt x="865" y="834"/>
                  </a:lnTo>
                  <a:lnTo>
                    <a:pt x="918" y="791"/>
                  </a:lnTo>
                  <a:lnTo>
                    <a:pt x="968" y="749"/>
                  </a:lnTo>
                  <a:lnTo>
                    <a:pt x="1015" y="706"/>
                  </a:lnTo>
                  <a:lnTo>
                    <a:pt x="1061" y="663"/>
                  </a:lnTo>
                  <a:lnTo>
                    <a:pt x="1104" y="622"/>
                  </a:lnTo>
                  <a:lnTo>
                    <a:pt x="1144" y="579"/>
                  </a:lnTo>
                  <a:lnTo>
                    <a:pt x="1182" y="539"/>
                  </a:lnTo>
                  <a:lnTo>
                    <a:pt x="1219" y="497"/>
                  </a:lnTo>
                  <a:lnTo>
                    <a:pt x="1253" y="458"/>
                  </a:lnTo>
                  <a:lnTo>
                    <a:pt x="1284" y="420"/>
                  </a:lnTo>
                  <a:lnTo>
                    <a:pt x="1313" y="383"/>
                  </a:lnTo>
                  <a:lnTo>
                    <a:pt x="1339" y="348"/>
                  </a:lnTo>
                  <a:lnTo>
                    <a:pt x="1363" y="314"/>
                  </a:lnTo>
                  <a:lnTo>
                    <a:pt x="1385" y="282"/>
                  </a:lnTo>
                  <a:lnTo>
                    <a:pt x="1404" y="252"/>
                  </a:lnTo>
                  <a:lnTo>
                    <a:pt x="1421" y="224"/>
                  </a:lnTo>
                  <a:lnTo>
                    <a:pt x="1436" y="199"/>
                  </a:lnTo>
                  <a:lnTo>
                    <a:pt x="1449" y="176"/>
                  </a:lnTo>
                  <a:lnTo>
                    <a:pt x="1459" y="156"/>
                  </a:lnTo>
                  <a:lnTo>
                    <a:pt x="1466" y="139"/>
                  </a:lnTo>
                  <a:lnTo>
                    <a:pt x="1472" y="125"/>
                  </a:lnTo>
                  <a:lnTo>
                    <a:pt x="1481" y="92"/>
                  </a:lnTo>
                  <a:lnTo>
                    <a:pt x="1485" y="65"/>
                  </a:lnTo>
                  <a:lnTo>
                    <a:pt x="1485" y="45"/>
                  </a:lnTo>
                  <a:lnTo>
                    <a:pt x="1483" y="30"/>
                  </a:lnTo>
                  <a:lnTo>
                    <a:pt x="1477" y="19"/>
                  </a:lnTo>
                  <a:lnTo>
                    <a:pt x="1470" y="14"/>
                  </a:lnTo>
                  <a:lnTo>
                    <a:pt x="1462" y="9"/>
                  </a:lnTo>
                  <a:lnTo>
                    <a:pt x="1454" y="8"/>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75" name="Freeform 11"/>
            <p:cNvSpPr>
              <a:spLocks/>
            </p:cNvSpPr>
            <p:nvPr/>
          </p:nvSpPr>
          <p:spPr bwMode="auto">
            <a:xfrm>
              <a:off x="4737100" y="3081338"/>
              <a:ext cx="1181100" cy="969962"/>
            </a:xfrm>
            <a:custGeom>
              <a:avLst/>
              <a:gdLst>
                <a:gd name="T0" fmla="*/ 1480 w 1487"/>
                <a:gd name="T1" fmla="*/ 71 h 1221"/>
                <a:gd name="T2" fmla="*/ 1485 w 1487"/>
                <a:gd name="T3" fmla="*/ 68 h 1221"/>
                <a:gd name="T4" fmla="*/ 1487 w 1487"/>
                <a:gd name="T5" fmla="*/ 51 h 1221"/>
                <a:gd name="T6" fmla="*/ 1485 w 1487"/>
                <a:gd name="T7" fmla="*/ 38 h 1221"/>
                <a:gd name="T8" fmla="*/ 1482 w 1487"/>
                <a:gd name="T9" fmla="*/ 28 h 1221"/>
                <a:gd name="T10" fmla="*/ 1477 w 1487"/>
                <a:gd name="T11" fmla="*/ 20 h 1221"/>
                <a:gd name="T12" fmla="*/ 1473 w 1487"/>
                <a:gd name="T13" fmla="*/ 14 h 1221"/>
                <a:gd name="T14" fmla="*/ 1466 w 1487"/>
                <a:gd name="T15" fmla="*/ 10 h 1221"/>
                <a:gd name="T16" fmla="*/ 1460 w 1487"/>
                <a:gd name="T17" fmla="*/ 8 h 1221"/>
                <a:gd name="T18" fmla="*/ 1454 w 1487"/>
                <a:gd name="T19" fmla="*/ 7 h 1221"/>
                <a:gd name="T20" fmla="*/ 1454 w 1487"/>
                <a:gd name="T21" fmla="*/ 7 h 1221"/>
                <a:gd name="T22" fmla="*/ 1454 w 1487"/>
                <a:gd name="T23" fmla="*/ 7 h 1221"/>
                <a:gd name="T24" fmla="*/ 1454 w 1487"/>
                <a:gd name="T25" fmla="*/ 7 h 1221"/>
                <a:gd name="T26" fmla="*/ 1454 w 1487"/>
                <a:gd name="T27" fmla="*/ 6 h 1221"/>
                <a:gd name="T28" fmla="*/ 1408 w 1487"/>
                <a:gd name="T29" fmla="*/ 0 h 1221"/>
                <a:gd name="T30" fmla="*/ 1398 w 1487"/>
                <a:gd name="T31" fmla="*/ 1 h 1221"/>
                <a:gd name="T32" fmla="*/ 1389 w 1487"/>
                <a:gd name="T33" fmla="*/ 2 h 1221"/>
                <a:gd name="T34" fmla="*/ 1378 w 1487"/>
                <a:gd name="T35" fmla="*/ 3 h 1221"/>
                <a:gd name="T36" fmla="*/ 1369 w 1487"/>
                <a:gd name="T37" fmla="*/ 5 h 1221"/>
                <a:gd name="T38" fmla="*/ 1359 w 1487"/>
                <a:gd name="T39" fmla="*/ 6 h 1221"/>
                <a:gd name="T40" fmla="*/ 1348 w 1487"/>
                <a:gd name="T41" fmla="*/ 7 h 1221"/>
                <a:gd name="T42" fmla="*/ 1339 w 1487"/>
                <a:gd name="T43" fmla="*/ 9 h 1221"/>
                <a:gd name="T44" fmla="*/ 1329 w 1487"/>
                <a:gd name="T45" fmla="*/ 10 h 1221"/>
                <a:gd name="T46" fmla="*/ 26 w 1487"/>
                <a:gd name="T47" fmla="*/ 1091 h 1221"/>
                <a:gd name="T48" fmla="*/ 11 w 1487"/>
                <a:gd name="T49" fmla="*/ 1121 h 1221"/>
                <a:gd name="T50" fmla="*/ 3 w 1487"/>
                <a:gd name="T51" fmla="*/ 1146 h 1221"/>
                <a:gd name="T52" fmla="*/ 0 w 1487"/>
                <a:gd name="T53" fmla="*/ 1167 h 1221"/>
                <a:gd name="T54" fmla="*/ 1 w 1487"/>
                <a:gd name="T55" fmla="*/ 1184 h 1221"/>
                <a:gd name="T56" fmla="*/ 6 w 1487"/>
                <a:gd name="T57" fmla="*/ 1198 h 1221"/>
                <a:gd name="T58" fmla="*/ 14 w 1487"/>
                <a:gd name="T59" fmla="*/ 1208 h 1221"/>
                <a:gd name="T60" fmla="*/ 24 w 1487"/>
                <a:gd name="T61" fmla="*/ 1215 h 1221"/>
                <a:gd name="T62" fmla="*/ 36 w 1487"/>
                <a:gd name="T63" fmla="*/ 1221 h 1221"/>
                <a:gd name="T64" fmla="*/ 52 w 1487"/>
                <a:gd name="T65" fmla="*/ 1221 h 1221"/>
                <a:gd name="T66" fmla="*/ 1480 w 1487"/>
                <a:gd name="T67" fmla="*/ 71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87" h="1221">
                  <a:moveTo>
                    <a:pt x="1480" y="71"/>
                  </a:moveTo>
                  <a:lnTo>
                    <a:pt x="1485" y="68"/>
                  </a:lnTo>
                  <a:lnTo>
                    <a:pt x="1487" y="51"/>
                  </a:lnTo>
                  <a:lnTo>
                    <a:pt x="1485" y="38"/>
                  </a:lnTo>
                  <a:lnTo>
                    <a:pt x="1482" y="28"/>
                  </a:lnTo>
                  <a:lnTo>
                    <a:pt x="1477" y="20"/>
                  </a:lnTo>
                  <a:lnTo>
                    <a:pt x="1473" y="14"/>
                  </a:lnTo>
                  <a:lnTo>
                    <a:pt x="1466" y="10"/>
                  </a:lnTo>
                  <a:lnTo>
                    <a:pt x="1460" y="8"/>
                  </a:lnTo>
                  <a:lnTo>
                    <a:pt x="1454" y="7"/>
                  </a:lnTo>
                  <a:lnTo>
                    <a:pt x="1454" y="7"/>
                  </a:lnTo>
                  <a:lnTo>
                    <a:pt x="1454" y="7"/>
                  </a:lnTo>
                  <a:lnTo>
                    <a:pt x="1454" y="7"/>
                  </a:lnTo>
                  <a:lnTo>
                    <a:pt x="1454" y="6"/>
                  </a:lnTo>
                  <a:lnTo>
                    <a:pt x="1408" y="0"/>
                  </a:lnTo>
                  <a:lnTo>
                    <a:pt x="1398" y="1"/>
                  </a:lnTo>
                  <a:lnTo>
                    <a:pt x="1389" y="2"/>
                  </a:lnTo>
                  <a:lnTo>
                    <a:pt x="1378" y="3"/>
                  </a:lnTo>
                  <a:lnTo>
                    <a:pt x="1369" y="5"/>
                  </a:lnTo>
                  <a:lnTo>
                    <a:pt x="1359" y="6"/>
                  </a:lnTo>
                  <a:lnTo>
                    <a:pt x="1348" y="7"/>
                  </a:lnTo>
                  <a:lnTo>
                    <a:pt x="1339" y="9"/>
                  </a:lnTo>
                  <a:lnTo>
                    <a:pt x="1329" y="10"/>
                  </a:lnTo>
                  <a:lnTo>
                    <a:pt x="26" y="1091"/>
                  </a:lnTo>
                  <a:lnTo>
                    <a:pt x="11" y="1121"/>
                  </a:lnTo>
                  <a:lnTo>
                    <a:pt x="3" y="1146"/>
                  </a:lnTo>
                  <a:lnTo>
                    <a:pt x="0" y="1167"/>
                  </a:lnTo>
                  <a:lnTo>
                    <a:pt x="1" y="1184"/>
                  </a:lnTo>
                  <a:lnTo>
                    <a:pt x="6" y="1198"/>
                  </a:lnTo>
                  <a:lnTo>
                    <a:pt x="14" y="1208"/>
                  </a:lnTo>
                  <a:lnTo>
                    <a:pt x="24" y="1215"/>
                  </a:lnTo>
                  <a:lnTo>
                    <a:pt x="36" y="1221"/>
                  </a:lnTo>
                  <a:lnTo>
                    <a:pt x="52" y="1221"/>
                  </a:lnTo>
                  <a:lnTo>
                    <a:pt x="1480" y="71"/>
                  </a:lnTo>
                  <a:close/>
                </a:path>
              </a:pathLst>
            </a:custGeom>
            <a:solidFill>
              <a:srgbClr val="F9D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76" name="Freeform 12"/>
            <p:cNvSpPr>
              <a:spLocks/>
            </p:cNvSpPr>
            <p:nvPr/>
          </p:nvSpPr>
          <p:spPr bwMode="auto">
            <a:xfrm>
              <a:off x="4764088" y="4060825"/>
              <a:ext cx="1588" cy="1587"/>
            </a:xfrm>
            <a:custGeom>
              <a:avLst/>
              <a:gdLst>
                <a:gd name="T0" fmla="*/ 0 w 3"/>
                <a:gd name="T1" fmla="*/ 0 h 1"/>
                <a:gd name="T2" fmla="*/ 0 w 3"/>
                <a:gd name="T3" fmla="*/ 0 h 1"/>
                <a:gd name="T4" fmla="*/ 1 w 3"/>
                <a:gd name="T5" fmla="*/ 0 h 1"/>
                <a:gd name="T6" fmla="*/ 1 w 3"/>
                <a:gd name="T7" fmla="*/ 0 h 1"/>
                <a:gd name="T8" fmla="*/ 1 w 3"/>
                <a:gd name="T9" fmla="*/ 0 h 1"/>
                <a:gd name="T10" fmla="*/ 1 w 3"/>
                <a:gd name="T11" fmla="*/ 0 h 1"/>
                <a:gd name="T12" fmla="*/ 3 w 3"/>
                <a:gd name="T13" fmla="*/ 0 h 1"/>
                <a:gd name="T14" fmla="*/ 3 w 3"/>
                <a:gd name="T15" fmla="*/ 0 h 1"/>
                <a:gd name="T16" fmla="*/ 3 w 3"/>
                <a:gd name="T17" fmla="*/ 1 h 1"/>
                <a:gd name="T18" fmla="*/ 1 w 3"/>
                <a:gd name="T19" fmla="*/ 0 h 1"/>
                <a:gd name="T20" fmla="*/ 1 w 3"/>
                <a:gd name="T21" fmla="*/ 0 h 1"/>
                <a:gd name="T22" fmla="*/ 1 w 3"/>
                <a:gd name="T23" fmla="*/ 0 h 1"/>
                <a:gd name="T24" fmla="*/ 0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0" y="0"/>
                  </a:moveTo>
                  <a:lnTo>
                    <a:pt x="0" y="0"/>
                  </a:lnTo>
                  <a:lnTo>
                    <a:pt x="1" y="0"/>
                  </a:lnTo>
                  <a:lnTo>
                    <a:pt x="1" y="0"/>
                  </a:lnTo>
                  <a:lnTo>
                    <a:pt x="1" y="0"/>
                  </a:lnTo>
                  <a:lnTo>
                    <a:pt x="1" y="0"/>
                  </a:lnTo>
                  <a:lnTo>
                    <a:pt x="3" y="0"/>
                  </a:lnTo>
                  <a:lnTo>
                    <a:pt x="3" y="0"/>
                  </a:lnTo>
                  <a:lnTo>
                    <a:pt x="3" y="1"/>
                  </a:lnTo>
                  <a:lnTo>
                    <a:pt x="1" y="0"/>
                  </a:lnTo>
                  <a:lnTo>
                    <a:pt x="1" y="0"/>
                  </a:lnTo>
                  <a:lnTo>
                    <a:pt x="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77" name="Freeform 13"/>
            <p:cNvSpPr>
              <a:spLocks/>
            </p:cNvSpPr>
            <p:nvPr/>
          </p:nvSpPr>
          <p:spPr bwMode="auto">
            <a:xfrm>
              <a:off x="4762500" y="4060825"/>
              <a:ext cx="3175" cy="0"/>
            </a:xfrm>
            <a:custGeom>
              <a:avLst/>
              <a:gdLst>
                <a:gd name="T0" fmla="*/ 0 w 3"/>
                <a:gd name="T1" fmla="*/ 0 h 1"/>
                <a:gd name="T2" fmla="*/ 1 w 3"/>
                <a:gd name="T3" fmla="*/ 1 h 1"/>
                <a:gd name="T4" fmla="*/ 2 w 3"/>
                <a:gd name="T5" fmla="*/ 1 h 1"/>
                <a:gd name="T6" fmla="*/ 2 w 3"/>
                <a:gd name="T7" fmla="*/ 1 h 1"/>
                <a:gd name="T8" fmla="*/ 3 w 3"/>
                <a:gd name="T9" fmla="*/ 1 h 1"/>
                <a:gd name="T10" fmla="*/ 3 w 3"/>
                <a:gd name="T11" fmla="*/ 1 h 1"/>
                <a:gd name="T12" fmla="*/ 3 w 3"/>
                <a:gd name="T13" fmla="*/ 1 h 1"/>
                <a:gd name="T14" fmla="*/ 2 w 3"/>
                <a:gd name="T15" fmla="*/ 1 h 1"/>
                <a:gd name="T16" fmla="*/ 2 w 3"/>
                <a:gd name="T17" fmla="*/ 1 h 1"/>
                <a:gd name="T18" fmla="*/ 1 w 3"/>
                <a:gd name="T19" fmla="*/ 0 h 1"/>
                <a:gd name="T20" fmla="*/ 1 w 3"/>
                <a:gd name="T21" fmla="*/ 0 h 1"/>
                <a:gd name="T22" fmla="*/ 1 w 3"/>
                <a:gd name="T23" fmla="*/ 0 h 1"/>
                <a:gd name="T24" fmla="*/ 0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0" y="0"/>
                  </a:moveTo>
                  <a:lnTo>
                    <a:pt x="1" y="1"/>
                  </a:lnTo>
                  <a:lnTo>
                    <a:pt x="2" y="1"/>
                  </a:lnTo>
                  <a:lnTo>
                    <a:pt x="2" y="1"/>
                  </a:lnTo>
                  <a:lnTo>
                    <a:pt x="3" y="1"/>
                  </a:lnTo>
                  <a:lnTo>
                    <a:pt x="3" y="1"/>
                  </a:lnTo>
                  <a:lnTo>
                    <a:pt x="3" y="1"/>
                  </a:lnTo>
                  <a:lnTo>
                    <a:pt x="2" y="1"/>
                  </a:lnTo>
                  <a:lnTo>
                    <a:pt x="2" y="1"/>
                  </a:lnTo>
                  <a:lnTo>
                    <a:pt x="1" y="0"/>
                  </a:lnTo>
                  <a:lnTo>
                    <a:pt x="1" y="0"/>
                  </a:lnTo>
                  <a:lnTo>
                    <a:pt x="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78" name="Freeform 14"/>
            <p:cNvSpPr>
              <a:spLocks/>
            </p:cNvSpPr>
            <p:nvPr/>
          </p:nvSpPr>
          <p:spPr bwMode="auto">
            <a:xfrm>
              <a:off x="4725988" y="3068638"/>
              <a:ext cx="1203325" cy="1003300"/>
            </a:xfrm>
            <a:custGeom>
              <a:avLst/>
              <a:gdLst>
                <a:gd name="T0" fmla="*/ 1484 w 1515"/>
                <a:gd name="T1" fmla="*/ 12 h 1264"/>
                <a:gd name="T2" fmla="*/ 1458 w 1515"/>
                <a:gd name="T3" fmla="*/ 2 h 1264"/>
                <a:gd name="T4" fmla="*/ 1440 w 1515"/>
                <a:gd name="T5" fmla="*/ 1 h 1264"/>
                <a:gd name="T6" fmla="*/ 1295 w 1515"/>
                <a:gd name="T7" fmla="*/ 22 h 1264"/>
                <a:gd name="T8" fmla="*/ 1110 w 1515"/>
                <a:gd name="T9" fmla="*/ 83 h 1264"/>
                <a:gd name="T10" fmla="*/ 931 w 1515"/>
                <a:gd name="T11" fmla="*/ 176 h 1264"/>
                <a:gd name="T12" fmla="*/ 761 w 1515"/>
                <a:gd name="T13" fmla="*/ 292 h 1264"/>
                <a:gd name="T14" fmla="*/ 603 w 1515"/>
                <a:gd name="T15" fmla="*/ 425 h 1264"/>
                <a:gd name="T16" fmla="*/ 459 w 1515"/>
                <a:gd name="T17" fmla="*/ 564 h 1264"/>
                <a:gd name="T18" fmla="*/ 333 w 1515"/>
                <a:gd name="T19" fmla="*/ 701 h 1264"/>
                <a:gd name="T20" fmla="*/ 225 w 1515"/>
                <a:gd name="T21" fmla="*/ 830 h 1264"/>
                <a:gd name="T22" fmla="*/ 214 w 1515"/>
                <a:gd name="T23" fmla="*/ 879 h 1264"/>
                <a:gd name="T24" fmla="*/ 291 w 1515"/>
                <a:gd name="T25" fmla="*/ 794 h 1264"/>
                <a:gd name="T26" fmla="*/ 407 w 1515"/>
                <a:gd name="T27" fmla="*/ 660 h 1264"/>
                <a:gd name="T28" fmla="*/ 540 w 1515"/>
                <a:gd name="T29" fmla="*/ 522 h 1264"/>
                <a:gd name="T30" fmla="*/ 690 w 1515"/>
                <a:gd name="T31" fmla="*/ 385 h 1264"/>
                <a:gd name="T32" fmla="*/ 853 w 1515"/>
                <a:gd name="T33" fmla="*/ 260 h 1264"/>
                <a:gd name="T34" fmla="*/ 1027 w 1515"/>
                <a:gd name="T35" fmla="*/ 154 h 1264"/>
                <a:gd name="T36" fmla="*/ 1208 w 1515"/>
                <a:gd name="T37" fmla="*/ 76 h 1264"/>
                <a:gd name="T38" fmla="*/ 1393 w 1515"/>
                <a:gd name="T39" fmla="*/ 33 h 1264"/>
                <a:gd name="T40" fmla="*/ 1442 w 1515"/>
                <a:gd name="T41" fmla="*/ 29 h 1264"/>
                <a:gd name="T42" fmla="*/ 1454 w 1515"/>
                <a:gd name="T43" fmla="*/ 30 h 1264"/>
                <a:gd name="T44" fmla="*/ 1466 w 1515"/>
                <a:gd name="T45" fmla="*/ 37 h 1264"/>
                <a:gd name="T46" fmla="*/ 1480 w 1515"/>
                <a:gd name="T47" fmla="*/ 41 h 1264"/>
                <a:gd name="T48" fmla="*/ 1483 w 1515"/>
                <a:gd name="T49" fmla="*/ 98 h 1264"/>
                <a:gd name="T50" fmla="*/ 1447 w 1515"/>
                <a:gd name="T51" fmla="*/ 192 h 1264"/>
                <a:gd name="T52" fmla="*/ 1381 w 1515"/>
                <a:gd name="T53" fmla="*/ 303 h 1264"/>
                <a:gd name="T54" fmla="*/ 1276 w 1515"/>
                <a:gd name="T55" fmla="*/ 442 h 1264"/>
                <a:gd name="T56" fmla="*/ 1134 w 1515"/>
                <a:gd name="T57" fmla="*/ 600 h 1264"/>
                <a:gd name="T58" fmla="*/ 958 w 1515"/>
                <a:gd name="T59" fmla="*/ 766 h 1264"/>
                <a:gd name="T60" fmla="*/ 746 w 1515"/>
                <a:gd name="T61" fmla="*/ 930 h 1264"/>
                <a:gd name="T62" fmla="*/ 499 w 1515"/>
                <a:gd name="T63" fmla="*/ 1079 h 1264"/>
                <a:gd name="T64" fmla="*/ 220 w 1515"/>
                <a:gd name="T65" fmla="*/ 1205 h 1264"/>
                <a:gd name="T66" fmla="*/ 119 w 1515"/>
                <a:gd name="T67" fmla="*/ 1235 h 1264"/>
                <a:gd name="T68" fmla="*/ 71 w 1515"/>
                <a:gd name="T69" fmla="*/ 1230 h 1264"/>
                <a:gd name="T70" fmla="*/ 59 w 1515"/>
                <a:gd name="T71" fmla="*/ 1224 h 1264"/>
                <a:gd name="T72" fmla="*/ 36 w 1515"/>
                <a:gd name="T73" fmla="*/ 1211 h 1264"/>
                <a:gd name="T74" fmla="*/ 39 w 1515"/>
                <a:gd name="T75" fmla="*/ 1142 h 1264"/>
                <a:gd name="T76" fmla="*/ 84 w 1515"/>
                <a:gd name="T77" fmla="*/ 1067 h 1264"/>
                <a:gd name="T78" fmla="*/ 182 w 1515"/>
                <a:gd name="T79" fmla="*/ 931 h 1264"/>
                <a:gd name="T80" fmla="*/ 206 w 1515"/>
                <a:gd name="T81" fmla="*/ 866 h 1264"/>
                <a:gd name="T82" fmla="*/ 104 w 1515"/>
                <a:gd name="T83" fmla="*/ 989 h 1264"/>
                <a:gd name="T84" fmla="*/ 38 w 1515"/>
                <a:gd name="T85" fmla="*/ 1084 h 1264"/>
                <a:gd name="T86" fmla="*/ 14 w 1515"/>
                <a:gd name="T87" fmla="*/ 1131 h 1264"/>
                <a:gd name="T88" fmla="*/ 0 w 1515"/>
                <a:gd name="T89" fmla="*/ 1177 h 1264"/>
                <a:gd name="T90" fmla="*/ 3 w 1515"/>
                <a:gd name="T91" fmla="*/ 1209 h 1264"/>
                <a:gd name="T92" fmla="*/ 17 w 1515"/>
                <a:gd name="T93" fmla="*/ 1233 h 1264"/>
                <a:gd name="T94" fmla="*/ 40 w 1515"/>
                <a:gd name="T95" fmla="*/ 1249 h 1264"/>
                <a:gd name="T96" fmla="*/ 49 w 1515"/>
                <a:gd name="T97" fmla="*/ 1251 h 1264"/>
                <a:gd name="T98" fmla="*/ 49 w 1515"/>
                <a:gd name="T99" fmla="*/ 1251 h 1264"/>
                <a:gd name="T100" fmla="*/ 99 w 1515"/>
                <a:gd name="T101" fmla="*/ 1264 h 1264"/>
                <a:gd name="T102" fmla="*/ 149 w 1515"/>
                <a:gd name="T103" fmla="*/ 1259 h 1264"/>
                <a:gd name="T104" fmla="*/ 391 w 1515"/>
                <a:gd name="T105" fmla="*/ 1166 h 1264"/>
                <a:gd name="T106" fmla="*/ 671 w 1515"/>
                <a:gd name="T107" fmla="*/ 1015 h 1264"/>
                <a:gd name="T108" fmla="*/ 909 w 1515"/>
                <a:gd name="T109" fmla="*/ 847 h 1264"/>
                <a:gd name="T110" fmla="*/ 1105 w 1515"/>
                <a:gd name="T111" fmla="*/ 670 h 1264"/>
                <a:gd name="T112" fmla="*/ 1262 w 1515"/>
                <a:gd name="T113" fmla="*/ 502 h 1264"/>
                <a:gd name="T114" fmla="*/ 1378 w 1515"/>
                <a:gd name="T115" fmla="*/ 351 h 1264"/>
                <a:gd name="T116" fmla="*/ 1455 w 1515"/>
                <a:gd name="T117" fmla="*/ 231 h 1264"/>
                <a:gd name="T118" fmla="*/ 1496 w 1515"/>
                <a:gd name="T119" fmla="*/ 155 h 1264"/>
                <a:gd name="T120" fmla="*/ 1514 w 1515"/>
                <a:gd name="T121" fmla="*/ 85 h 1264"/>
                <a:gd name="T122" fmla="*/ 1510 w 1515"/>
                <a:gd name="T123" fmla="*/ 38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 h="1264">
                  <a:moveTo>
                    <a:pt x="1506" y="30"/>
                  </a:moveTo>
                  <a:lnTo>
                    <a:pt x="1500" y="22"/>
                  </a:lnTo>
                  <a:lnTo>
                    <a:pt x="1492" y="16"/>
                  </a:lnTo>
                  <a:lnTo>
                    <a:pt x="1484" y="12"/>
                  </a:lnTo>
                  <a:lnTo>
                    <a:pt x="1475" y="10"/>
                  </a:lnTo>
                  <a:lnTo>
                    <a:pt x="1469" y="7"/>
                  </a:lnTo>
                  <a:lnTo>
                    <a:pt x="1464" y="3"/>
                  </a:lnTo>
                  <a:lnTo>
                    <a:pt x="1458" y="2"/>
                  </a:lnTo>
                  <a:lnTo>
                    <a:pt x="1453" y="1"/>
                  </a:lnTo>
                  <a:lnTo>
                    <a:pt x="1447" y="0"/>
                  </a:lnTo>
                  <a:lnTo>
                    <a:pt x="1444" y="0"/>
                  </a:lnTo>
                  <a:lnTo>
                    <a:pt x="1440" y="1"/>
                  </a:lnTo>
                  <a:lnTo>
                    <a:pt x="1438" y="1"/>
                  </a:lnTo>
                  <a:lnTo>
                    <a:pt x="1391" y="6"/>
                  </a:lnTo>
                  <a:lnTo>
                    <a:pt x="1343" y="12"/>
                  </a:lnTo>
                  <a:lnTo>
                    <a:pt x="1295" y="22"/>
                  </a:lnTo>
                  <a:lnTo>
                    <a:pt x="1249" y="33"/>
                  </a:lnTo>
                  <a:lnTo>
                    <a:pt x="1202" y="48"/>
                  </a:lnTo>
                  <a:lnTo>
                    <a:pt x="1156" y="64"/>
                  </a:lnTo>
                  <a:lnTo>
                    <a:pt x="1110" y="83"/>
                  </a:lnTo>
                  <a:lnTo>
                    <a:pt x="1065" y="103"/>
                  </a:lnTo>
                  <a:lnTo>
                    <a:pt x="1019" y="127"/>
                  </a:lnTo>
                  <a:lnTo>
                    <a:pt x="975" y="151"/>
                  </a:lnTo>
                  <a:lnTo>
                    <a:pt x="931" y="176"/>
                  </a:lnTo>
                  <a:lnTo>
                    <a:pt x="887" y="204"/>
                  </a:lnTo>
                  <a:lnTo>
                    <a:pt x="845" y="233"/>
                  </a:lnTo>
                  <a:lnTo>
                    <a:pt x="802" y="262"/>
                  </a:lnTo>
                  <a:lnTo>
                    <a:pt x="761" y="292"/>
                  </a:lnTo>
                  <a:lnTo>
                    <a:pt x="720" y="325"/>
                  </a:lnTo>
                  <a:lnTo>
                    <a:pt x="680" y="358"/>
                  </a:lnTo>
                  <a:lnTo>
                    <a:pt x="641" y="392"/>
                  </a:lnTo>
                  <a:lnTo>
                    <a:pt x="603" y="425"/>
                  </a:lnTo>
                  <a:lnTo>
                    <a:pt x="566" y="459"/>
                  </a:lnTo>
                  <a:lnTo>
                    <a:pt x="529" y="494"/>
                  </a:lnTo>
                  <a:lnTo>
                    <a:pt x="493" y="529"/>
                  </a:lnTo>
                  <a:lnTo>
                    <a:pt x="459" y="564"/>
                  </a:lnTo>
                  <a:lnTo>
                    <a:pt x="426" y="599"/>
                  </a:lnTo>
                  <a:lnTo>
                    <a:pt x="394" y="633"/>
                  </a:lnTo>
                  <a:lnTo>
                    <a:pt x="362" y="668"/>
                  </a:lnTo>
                  <a:lnTo>
                    <a:pt x="333" y="701"/>
                  </a:lnTo>
                  <a:lnTo>
                    <a:pt x="304" y="735"/>
                  </a:lnTo>
                  <a:lnTo>
                    <a:pt x="277" y="768"/>
                  </a:lnTo>
                  <a:lnTo>
                    <a:pt x="250" y="799"/>
                  </a:lnTo>
                  <a:lnTo>
                    <a:pt x="225" y="830"/>
                  </a:lnTo>
                  <a:lnTo>
                    <a:pt x="202" y="860"/>
                  </a:lnTo>
                  <a:lnTo>
                    <a:pt x="206" y="866"/>
                  </a:lnTo>
                  <a:lnTo>
                    <a:pt x="210" y="872"/>
                  </a:lnTo>
                  <a:lnTo>
                    <a:pt x="214" y="879"/>
                  </a:lnTo>
                  <a:lnTo>
                    <a:pt x="218" y="885"/>
                  </a:lnTo>
                  <a:lnTo>
                    <a:pt x="241" y="856"/>
                  </a:lnTo>
                  <a:lnTo>
                    <a:pt x="265" y="825"/>
                  </a:lnTo>
                  <a:lnTo>
                    <a:pt x="291" y="794"/>
                  </a:lnTo>
                  <a:lnTo>
                    <a:pt x="318" y="761"/>
                  </a:lnTo>
                  <a:lnTo>
                    <a:pt x="347" y="728"/>
                  </a:lnTo>
                  <a:lnTo>
                    <a:pt x="376" y="695"/>
                  </a:lnTo>
                  <a:lnTo>
                    <a:pt x="407" y="660"/>
                  </a:lnTo>
                  <a:lnTo>
                    <a:pt x="439" y="625"/>
                  </a:lnTo>
                  <a:lnTo>
                    <a:pt x="471" y="591"/>
                  </a:lnTo>
                  <a:lnTo>
                    <a:pt x="506" y="556"/>
                  </a:lnTo>
                  <a:lnTo>
                    <a:pt x="540" y="522"/>
                  </a:lnTo>
                  <a:lnTo>
                    <a:pt x="577" y="487"/>
                  </a:lnTo>
                  <a:lnTo>
                    <a:pt x="614" y="453"/>
                  </a:lnTo>
                  <a:lnTo>
                    <a:pt x="652" y="418"/>
                  </a:lnTo>
                  <a:lnTo>
                    <a:pt x="690" y="385"/>
                  </a:lnTo>
                  <a:lnTo>
                    <a:pt x="731" y="352"/>
                  </a:lnTo>
                  <a:lnTo>
                    <a:pt x="771" y="320"/>
                  </a:lnTo>
                  <a:lnTo>
                    <a:pt x="811" y="290"/>
                  </a:lnTo>
                  <a:lnTo>
                    <a:pt x="853" y="260"/>
                  </a:lnTo>
                  <a:lnTo>
                    <a:pt x="895" y="231"/>
                  </a:lnTo>
                  <a:lnTo>
                    <a:pt x="939" y="204"/>
                  </a:lnTo>
                  <a:lnTo>
                    <a:pt x="982" y="178"/>
                  </a:lnTo>
                  <a:lnTo>
                    <a:pt x="1027" y="154"/>
                  </a:lnTo>
                  <a:lnTo>
                    <a:pt x="1071" y="131"/>
                  </a:lnTo>
                  <a:lnTo>
                    <a:pt x="1115" y="110"/>
                  </a:lnTo>
                  <a:lnTo>
                    <a:pt x="1162" y="92"/>
                  </a:lnTo>
                  <a:lnTo>
                    <a:pt x="1208" y="76"/>
                  </a:lnTo>
                  <a:lnTo>
                    <a:pt x="1254" y="61"/>
                  </a:lnTo>
                  <a:lnTo>
                    <a:pt x="1300" y="49"/>
                  </a:lnTo>
                  <a:lnTo>
                    <a:pt x="1347" y="40"/>
                  </a:lnTo>
                  <a:lnTo>
                    <a:pt x="1393" y="33"/>
                  </a:lnTo>
                  <a:lnTo>
                    <a:pt x="1440" y="29"/>
                  </a:lnTo>
                  <a:lnTo>
                    <a:pt x="1442" y="29"/>
                  </a:lnTo>
                  <a:lnTo>
                    <a:pt x="1442" y="29"/>
                  </a:lnTo>
                  <a:lnTo>
                    <a:pt x="1442" y="29"/>
                  </a:lnTo>
                  <a:lnTo>
                    <a:pt x="1443" y="29"/>
                  </a:lnTo>
                  <a:lnTo>
                    <a:pt x="1445" y="29"/>
                  </a:lnTo>
                  <a:lnTo>
                    <a:pt x="1449" y="29"/>
                  </a:lnTo>
                  <a:lnTo>
                    <a:pt x="1454" y="30"/>
                  </a:lnTo>
                  <a:lnTo>
                    <a:pt x="1460" y="33"/>
                  </a:lnTo>
                  <a:lnTo>
                    <a:pt x="1462" y="34"/>
                  </a:lnTo>
                  <a:lnTo>
                    <a:pt x="1464" y="36"/>
                  </a:lnTo>
                  <a:lnTo>
                    <a:pt x="1466" y="37"/>
                  </a:lnTo>
                  <a:lnTo>
                    <a:pt x="1468" y="37"/>
                  </a:lnTo>
                  <a:lnTo>
                    <a:pt x="1473" y="38"/>
                  </a:lnTo>
                  <a:lnTo>
                    <a:pt x="1476" y="39"/>
                  </a:lnTo>
                  <a:lnTo>
                    <a:pt x="1480" y="41"/>
                  </a:lnTo>
                  <a:lnTo>
                    <a:pt x="1482" y="45"/>
                  </a:lnTo>
                  <a:lnTo>
                    <a:pt x="1485" y="54"/>
                  </a:lnTo>
                  <a:lnTo>
                    <a:pt x="1487" y="71"/>
                  </a:lnTo>
                  <a:lnTo>
                    <a:pt x="1483" y="98"/>
                  </a:lnTo>
                  <a:lnTo>
                    <a:pt x="1473" y="136"/>
                  </a:lnTo>
                  <a:lnTo>
                    <a:pt x="1467" y="152"/>
                  </a:lnTo>
                  <a:lnTo>
                    <a:pt x="1458" y="170"/>
                  </a:lnTo>
                  <a:lnTo>
                    <a:pt x="1447" y="192"/>
                  </a:lnTo>
                  <a:lnTo>
                    <a:pt x="1434" y="216"/>
                  </a:lnTo>
                  <a:lnTo>
                    <a:pt x="1419" y="243"/>
                  </a:lnTo>
                  <a:lnTo>
                    <a:pt x="1400" y="272"/>
                  </a:lnTo>
                  <a:lnTo>
                    <a:pt x="1381" y="303"/>
                  </a:lnTo>
                  <a:lnTo>
                    <a:pt x="1358" y="335"/>
                  </a:lnTo>
                  <a:lnTo>
                    <a:pt x="1332" y="368"/>
                  </a:lnTo>
                  <a:lnTo>
                    <a:pt x="1304" y="404"/>
                  </a:lnTo>
                  <a:lnTo>
                    <a:pt x="1276" y="442"/>
                  </a:lnTo>
                  <a:lnTo>
                    <a:pt x="1243" y="480"/>
                  </a:lnTo>
                  <a:lnTo>
                    <a:pt x="1209" y="519"/>
                  </a:lnTo>
                  <a:lnTo>
                    <a:pt x="1173" y="560"/>
                  </a:lnTo>
                  <a:lnTo>
                    <a:pt x="1134" y="600"/>
                  </a:lnTo>
                  <a:lnTo>
                    <a:pt x="1094" y="642"/>
                  </a:lnTo>
                  <a:lnTo>
                    <a:pt x="1050" y="683"/>
                  </a:lnTo>
                  <a:lnTo>
                    <a:pt x="1005" y="724"/>
                  </a:lnTo>
                  <a:lnTo>
                    <a:pt x="958" y="766"/>
                  </a:lnTo>
                  <a:lnTo>
                    <a:pt x="908" y="807"/>
                  </a:lnTo>
                  <a:lnTo>
                    <a:pt x="856" y="849"/>
                  </a:lnTo>
                  <a:lnTo>
                    <a:pt x="802" y="889"/>
                  </a:lnTo>
                  <a:lnTo>
                    <a:pt x="746" y="930"/>
                  </a:lnTo>
                  <a:lnTo>
                    <a:pt x="687" y="969"/>
                  </a:lnTo>
                  <a:lnTo>
                    <a:pt x="627" y="1007"/>
                  </a:lnTo>
                  <a:lnTo>
                    <a:pt x="565" y="1044"/>
                  </a:lnTo>
                  <a:lnTo>
                    <a:pt x="499" y="1079"/>
                  </a:lnTo>
                  <a:lnTo>
                    <a:pt x="432" y="1114"/>
                  </a:lnTo>
                  <a:lnTo>
                    <a:pt x="364" y="1146"/>
                  </a:lnTo>
                  <a:lnTo>
                    <a:pt x="293" y="1176"/>
                  </a:lnTo>
                  <a:lnTo>
                    <a:pt x="220" y="1205"/>
                  </a:lnTo>
                  <a:lnTo>
                    <a:pt x="145" y="1231"/>
                  </a:lnTo>
                  <a:lnTo>
                    <a:pt x="138" y="1233"/>
                  </a:lnTo>
                  <a:lnTo>
                    <a:pt x="129" y="1234"/>
                  </a:lnTo>
                  <a:lnTo>
                    <a:pt x="119" y="1235"/>
                  </a:lnTo>
                  <a:lnTo>
                    <a:pt x="107" y="1235"/>
                  </a:lnTo>
                  <a:lnTo>
                    <a:pt x="94" y="1235"/>
                  </a:lnTo>
                  <a:lnTo>
                    <a:pt x="83" y="1234"/>
                  </a:lnTo>
                  <a:lnTo>
                    <a:pt x="71" y="1230"/>
                  </a:lnTo>
                  <a:lnTo>
                    <a:pt x="62" y="1226"/>
                  </a:lnTo>
                  <a:lnTo>
                    <a:pt x="61" y="1226"/>
                  </a:lnTo>
                  <a:lnTo>
                    <a:pt x="60" y="1224"/>
                  </a:lnTo>
                  <a:lnTo>
                    <a:pt x="59" y="1224"/>
                  </a:lnTo>
                  <a:lnTo>
                    <a:pt x="58" y="1224"/>
                  </a:lnTo>
                  <a:lnTo>
                    <a:pt x="48" y="1221"/>
                  </a:lnTo>
                  <a:lnTo>
                    <a:pt x="41" y="1216"/>
                  </a:lnTo>
                  <a:lnTo>
                    <a:pt x="36" y="1211"/>
                  </a:lnTo>
                  <a:lnTo>
                    <a:pt x="31" y="1204"/>
                  </a:lnTo>
                  <a:lnTo>
                    <a:pt x="29" y="1190"/>
                  </a:lnTo>
                  <a:lnTo>
                    <a:pt x="30" y="1170"/>
                  </a:lnTo>
                  <a:lnTo>
                    <a:pt x="39" y="1142"/>
                  </a:lnTo>
                  <a:lnTo>
                    <a:pt x="59" y="1103"/>
                  </a:lnTo>
                  <a:lnTo>
                    <a:pt x="62" y="1098"/>
                  </a:lnTo>
                  <a:lnTo>
                    <a:pt x="70" y="1086"/>
                  </a:lnTo>
                  <a:lnTo>
                    <a:pt x="84" y="1067"/>
                  </a:lnTo>
                  <a:lnTo>
                    <a:pt x="102" y="1040"/>
                  </a:lnTo>
                  <a:lnTo>
                    <a:pt x="124" y="1009"/>
                  </a:lnTo>
                  <a:lnTo>
                    <a:pt x="151" y="972"/>
                  </a:lnTo>
                  <a:lnTo>
                    <a:pt x="182" y="931"/>
                  </a:lnTo>
                  <a:lnTo>
                    <a:pt x="218" y="885"/>
                  </a:lnTo>
                  <a:lnTo>
                    <a:pt x="214" y="879"/>
                  </a:lnTo>
                  <a:lnTo>
                    <a:pt x="210" y="872"/>
                  </a:lnTo>
                  <a:lnTo>
                    <a:pt x="206" y="866"/>
                  </a:lnTo>
                  <a:lnTo>
                    <a:pt x="202" y="860"/>
                  </a:lnTo>
                  <a:lnTo>
                    <a:pt x="165" y="908"/>
                  </a:lnTo>
                  <a:lnTo>
                    <a:pt x="132" y="951"/>
                  </a:lnTo>
                  <a:lnTo>
                    <a:pt x="104" y="989"/>
                  </a:lnTo>
                  <a:lnTo>
                    <a:pt x="81" y="1023"/>
                  </a:lnTo>
                  <a:lnTo>
                    <a:pt x="61" y="1050"/>
                  </a:lnTo>
                  <a:lnTo>
                    <a:pt x="47" y="1070"/>
                  </a:lnTo>
                  <a:lnTo>
                    <a:pt x="38" y="1084"/>
                  </a:lnTo>
                  <a:lnTo>
                    <a:pt x="34" y="1089"/>
                  </a:lnTo>
                  <a:lnTo>
                    <a:pt x="26" y="1103"/>
                  </a:lnTo>
                  <a:lnTo>
                    <a:pt x="20" y="1117"/>
                  </a:lnTo>
                  <a:lnTo>
                    <a:pt x="14" y="1131"/>
                  </a:lnTo>
                  <a:lnTo>
                    <a:pt x="9" y="1143"/>
                  </a:lnTo>
                  <a:lnTo>
                    <a:pt x="5" y="1155"/>
                  </a:lnTo>
                  <a:lnTo>
                    <a:pt x="2" y="1167"/>
                  </a:lnTo>
                  <a:lnTo>
                    <a:pt x="0" y="1177"/>
                  </a:lnTo>
                  <a:lnTo>
                    <a:pt x="0" y="1188"/>
                  </a:lnTo>
                  <a:lnTo>
                    <a:pt x="0" y="1196"/>
                  </a:lnTo>
                  <a:lnTo>
                    <a:pt x="1" y="1203"/>
                  </a:lnTo>
                  <a:lnTo>
                    <a:pt x="3" y="1209"/>
                  </a:lnTo>
                  <a:lnTo>
                    <a:pt x="6" y="1215"/>
                  </a:lnTo>
                  <a:lnTo>
                    <a:pt x="9" y="1221"/>
                  </a:lnTo>
                  <a:lnTo>
                    <a:pt x="13" y="1227"/>
                  </a:lnTo>
                  <a:lnTo>
                    <a:pt x="17" y="1233"/>
                  </a:lnTo>
                  <a:lnTo>
                    <a:pt x="22" y="1237"/>
                  </a:lnTo>
                  <a:lnTo>
                    <a:pt x="28" y="1242"/>
                  </a:lnTo>
                  <a:lnTo>
                    <a:pt x="33" y="1245"/>
                  </a:lnTo>
                  <a:lnTo>
                    <a:pt x="40" y="1249"/>
                  </a:lnTo>
                  <a:lnTo>
                    <a:pt x="48" y="1251"/>
                  </a:lnTo>
                  <a:lnTo>
                    <a:pt x="49" y="1251"/>
                  </a:lnTo>
                  <a:lnTo>
                    <a:pt x="49" y="1251"/>
                  </a:lnTo>
                  <a:lnTo>
                    <a:pt x="49" y="1251"/>
                  </a:lnTo>
                  <a:lnTo>
                    <a:pt x="51" y="1252"/>
                  </a:lnTo>
                  <a:lnTo>
                    <a:pt x="51" y="1251"/>
                  </a:lnTo>
                  <a:lnTo>
                    <a:pt x="51" y="1251"/>
                  </a:lnTo>
                  <a:lnTo>
                    <a:pt x="49" y="1251"/>
                  </a:lnTo>
                  <a:lnTo>
                    <a:pt x="49" y="1251"/>
                  </a:lnTo>
                  <a:lnTo>
                    <a:pt x="66" y="1258"/>
                  </a:lnTo>
                  <a:lnTo>
                    <a:pt x="82" y="1261"/>
                  </a:lnTo>
                  <a:lnTo>
                    <a:pt x="99" y="1264"/>
                  </a:lnTo>
                  <a:lnTo>
                    <a:pt x="115" y="1264"/>
                  </a:lnTo>
                  <a:lnTo>
                    <a:pt x="129" y="1262"/>
                  </a:lnTo>
                  <a:lnTo>
                    <a:pt x="141" y="1261"/>
                  </a:lnTo>
                  <a:lnTo>
                    <a:pt x="149" y="1259"/>
                  </a:lnTo>
                  <a:lnTo>
                    <a:pt x="152" y="1259"/>
                  </a:lnTo>
                  <a:lnTo>
                    <a:pt x="234" y="1230"/>
                  </a:lnTo>
                  <a:lnTo>
                    <a:pt x="313" y="1199"/>
                  </a:lnTo>
                  <a:lnTo>
                    <a:pt x="391" y="1166"/>
                  </a:lnTo>
                  <a:lnTo>
                    <a:pt x="464" y="1130"/>
                  </a:lnTo>
                  <a:lnTo>
                    <a:pt x="536" y="1093"/>
                  </a:lnTo>
                  <a:lnTo>
                    <a:pt x="605" y="1055"/>
                  </a:lnTo>
                  <a:lnTo>
                    <a:pt x="671" y="1015"/>
                  </a:lnTo>
                  <a:lnTo>
                    <a:pt x="734" y="974"/>
                  </a:lnTo>
                  <a:lnTo>
                    <a:pt x="795" y="932"/>
                  </a:lnTo>
                  <a:lnTo>
                    <a:pt x="853" y="889"/>
                  </a:lnTo>
                  <a:lnTo>
                    <a:pt x="909" y="847"/>
                  </a:lnTo>
                  <a:lnTo>
                    <a:pt x="962" y="803"/>
                  </a:lnTo>
                  <a:lnTo>
                    <a:pt x="1012" y="759"/>
                  </a:lnTo>
                  <a:lnTo>
                    <a:pt x="1060" y="714"/>
                  </a:lnTo>
                  <a:lnTo>
                    <a:pt x="1105" y="670"/>
                  </a:lnTo>
                  <a:lnTo>
                    <a:pt x="1148" y="628"/>
                  </a:lnTo>
                  <a:lnTo>
                    <a:pt x="1188" y="585"/>
                  </a:lnTo>
                  <a:lnTo>
                    <a:pt x="1226" y="542"/>
                  </a:lnTo>
                  <a:lnTo>
                    <a:pt x="1262" y="502"/>
                  </a:lnTo>
                  <a:lnTo>
                    <a:pt x="1294" y="462"/>
                  </a:lnTo>
                  <a:lnTo>
                    <a:pt x="1324" y="424"/>
                  </a:lnTo>
                  <a:lnTo>
                    <a:pt x="1353" y="387"/>
                  </a:lnTo>
                  <a:lnTo>
                    <a:pt x="1378" y="351"/>
                  </a:lnTo>
                  <a:lnTo>
                    <a:pt x="1401" y="318"/>
                  </a:lnTo>
                  <a:lnTo>
                    <a:pt x="1422" y="287"/>
                  </a:lnTo>
                  <a:lnTo>
                    <a:pt x="1440" y="258"/>
                  </a:lnTo>
                  <a:lnTo>
                    <a:pt x="1455" y="231"/>
                  </a:lnTo>
                  <a:lnTo>
                    <a:pt x="1469" y="207"/>
                  </a:lnTo>
                  <a:lnTo>
                    <a:pt x="1481" y="186"/>
                  </a:lnTo>
                  <a:lnTo>
                    <a:pt x="1490" y="169"/>
                  </a:lnTo>
                  <a:lnTo>
                    <a:pt x="1496" y="155"/>
                  </a:lnTo>
                  <a:lnTo>
                    <a:pt x="1500" y="144"/>
                  </a:lnTo>
                  <a:lnTo>
                    <a:pt x="1507" y="122"/>
                  </a:lnTo>
                  <a:lnTo>
                    <a:pt x="1512" y="102"/>
                  </a:lnTo>
                  <a:lnTo>
                    <a:pt x="1514" y="85"/>
                  </a:lnTo>
                  <a:lnTo>
                    <a:pt x="1515" y="69"/>
                  </a:lnTo>
                  <a:lnTo>
                    <a:pt x="1514" y="57"/>
                  </a:lnTo>
                  <a:lnTo>
                    <a:pt x="1513" y="47"/>
                  </a:lnTo>
                  <a:lnTo>
                    <a:pt x="1510" y="38"/>
                  </a:lnTo>
                  <a:lnTo>
                    <a:pt x="1506"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79" name="Freeform 15"/>
            <p:cNvSpPr>
              <a:spLocks/>
            </p:cNvSpPr>
            <p:nvPr/>
          </p:nvSpPr>
          <p:spPr bwMode="auto">
            <a:xfrm>
              <a:off x="4783138" y="3160713"/>
              <a:ext cx="1108075" cy="887412"/>
            </a:xfrm>
            <a:custGeom>
              <a:avLst/>
              <a:gdLst>
                <a:gd name="T0" fmla="*/ 1384 w 1395"/>
                <a:gd name="T1" fmla="*/ 0 h 1118"/>
                <a:gd name="T2" fmla="*/ 1373 w 1395"/>
                <a:gd name="T3" fmla="*/ 2 h 1118"/>
                <a:gd name="T4" fmla="*/ 1320 w 1395"/>
                <a:gd name="T5" fmla="*/ 84 h 1118"/>
                <a:gd name="T6" fmla="*/ 1218 w 1395"/>
                <a:gd name="T7" fmla="*/ 232 h 1118"/>
                <a:gd name="T8" fmla="*/ 1109 w 1395"/>
                <a:gd name="T9" fmla="*/ 364 h 1118"/>
                <a:gd name="T10" fmla="*/ 998 w 1395"/>
                <a:gd name="T11" fmla="*/ 483 h 1118"/>
                <a:gd name="T12" fmla="*/ 885 w 1395"/>
                <a:gd name="T13" fmla="*/ 589 h 1118"/>
                <a:gd name="T14" fmla="*/ 772 w 1395"/>
                <a:gd name="T15" fmla="*/ 683 h 1118"/>
                <a:gd name="T16" fmla="*/ 660 w 1395"/>
                <a:gd name="T17" fmla="*/ 766 h 1118"/>
                <a:gd name="T18" fmla="*/ 553 w 1395"/>
                <a:gd name="T19" fmla="*/ 838 h 1118"/>
                <a:gd name="T20" fmla="*/ 449 w 1395"/>
                <a:gd name="T21" fmla="*/ 900 h 1118"/>
                <a:gd name="T22" fmla="*/ 353 w 1395"/>
                <a:gd name="T23" fmla="*/ 951 h 1118"/>
                <a:gd name="T24" fmla="*/ 266 w 1395"/>
                <a:gd name="T25" fmla="*/ 993 h 1118"/>
                <a:gd name="T26" fmla="*/ 189 w 1395"/>
                <a:gd name="T27" fmla="*/ 1028 h 1118"/>
                <a:gd name="T28" fmla="*/ 123 w 1395"/>
                <a:gd name="T29" fmla="*/ 1053 h 1118"/>
                <a:gd name="T30" fmla="*/ 70 w 1395"/>
                <a:gd name="T31" fmla="*/ 1073 h 1118"/>
                <a:gd name="T32" fmla="*/ 33 w 1395"/>
                <a:gd name="T33" fmla="*/ 1084 h 1118"/>
                <a:gd name="T34" fmla="*/ 13 w 1395"/>
                <a:gd name="T35" fmla="*/ 1090 h 1118"/>
                <a:gd name="T36" fmla="*/ 5 w 1395"/>
                <a:gd name="T37" fmla="*/ 1093 h 1118"/>
                <a:gd name="T38" fmla="*/ 0 w 1395"/>
                <a:gd name="T39" fmla="*/ 1102 h 1118"/>
                <a:gd name="T40" fmla="*/ 2 w 1395"/>
                <a:gd name="T41" fmla="*/ 1113 h 1118"/>
                <a:gd name="T42" fmla="*/ 11 w 1395"/>
                <a:gd name="T43" fmla="*/ 1118 h 1118"/>
                <a:gd name="T44" fmla="*/ 20 w 1395"/>
                <a:gd name="T45" fmla="*/ 1117 h 1118"/>
                <a:gd name="T46" fmla="*/ 41 w 1395"/>
                <a:gd name="T47" fmla="*/ 1111 h 1118"/>
                <a:gd name="T48" fmla="*/ 78 w 1395"/>
                <a:gd name="T49" fmla="*/ 1098 h 1118"/>
                <a:gd name="T50" fmla="*/ 131 w 1395"/>
                <a:gd name="T51" fmla="*/ 1080 h 1118"/>
                <a:gd name="T52" fmla="*/ 198 w 1395"/>
                <a:gd name="T53" fmla="*/ 1053 h 1118"/>
                <a:gd name="T54" fmla="*/ 276 w 1395"/>
                <a:gd name="T55" fmla="*/ 1019 h 1118"/>
                <a:gd name="T56" fmla="*/ 365 w 1395"/>
                <a:gd name="T57" fmla="*/ 976 h 1118"/>
                <a:gd name="T58" fmla="*/ 462 w 1395"/>
                <a:gd name="T59" fmla="*/ 924 h 1118"/>
                <a:gd name="T60" fmla="*/ 567 w 1395"/>
                <a:gd name="T61" fmla="*/ 862 h 1118"/>
                <a:gd name="T62" fmla="*/ 676 w 1395"/>
                <a:gd name="T63" fmla="*/ 789 h 1118"/>
                <a:gd name="T64" fmla="*/ 789 w 1395"/>
                <a:gd name="T65" fmla="*/ 706 h 1118"/>
                <a:gd name="T66" fmla="*/ 903 w 1395"/>
                <a:gd name="T67" fmla="*/ 611 h 1118"/>
                <a:gd name="T68" fmla="*/ 1017 w 1395"/>
                <a:gd name="T69" fmla="*/ 504 h 1118"/>
                <a:gd name="T70" fmla="*/ 1130 w 1395"/>
                <a:gd name="T71" fmla="*/ 383 h 1118"/>
                <a:gd name="T72" fmla="*/ 1240 w 1395"/>
                <a:gd name="T73" fmla="*/ 249 h 1118"/>
                <a:gd name="T74" fmla="*/ 1344 w 1395"/>
                <a:gd name="T75" fmla="*/ 100 h 1118"/>
                <a:gd name="T76" fmla="*/ 1395 w 1395"/>
                <a:gd name="T77" fmla="*/ 15 h 1118"/>
                <a:gd name="T78" fmla="*/ 1393 w 1395"/>
                <a:gd name="T79" fmla="*/ 5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5" h="1118">
                  <a:moveTo>
                    <a:pt x="1389" y="1"/>
                  </a:moveTo>
                  <a:lnTo>
                    <a:pt x="1384" y="0"/>
                  </a:lnTo>
                  <a:lnTo>
                    <a:pt x="1378" y="0"/>
                  </a:lnTo>
                  <a:lnTo>
                    <a:pt x="1373" y="2"/>
                  </a:lnTo>
                  <a:lnTo>
                    <a:pt x="1370" y="6"/>
                  </a:lnTo>
                  <a:lnTo>
                    <a:pt x="1320" y="84"/>
                  </a:lnTo>
                  <a:lnTo>
                    <a:pt x="1270" y="159"/>
                  </a:lnTo>
                  <a:lnTo>
                    <a:pt x="1218" y="232"/>
                  </a:lnTo>
                  <a:lnTo>
                    <a:pt x="1163" y="300"/>
                  </a:lnTo>
                  <a:lnTo>
                    <a:pt x="1109" y="364"/>
                  </a:lnTo>
                  <a:lnTo>
                    <a:pt x="1054" y="425"/>
                  </a:lnTo>
                  <a:lnTo>
                    <a:pt x="998" y="483"/>
                  </a:lnTo>
                  <a:lnTo>
                    <a:pt x="941" y="538"/>
                  </a:lnTo>
                  <a:lnTo>
                    <a:pt x="885" y="589"/>
                  </a:lnTo>
                  <a:lnTo>
                    <a:pt x="828" y="638"/>
                  </a:lnTo>
                  <a:lnTo>
                    <a:pt x="772" y="683"/>
                  </a:lnTo>
                  <a:lnTo>
                    <a:pt x="715" y="726"/>
                  </a:lnTo>
                  <a:lnTo>
                    <a:pt x="660" y="766"/>
                  </a:lnTo>
                  <a:lnTo>
                    <a:pt x="606" y="803"/>
                  </a:lnTo>
                  <a:lnTo>
                    <a:pt x="553" y="838"/>
                  </a:lnTo>
                  <a:lnTo>
                    <a:pt x="500" y="870"/>
                  </a:lnTo>
                  <a:lnTo>
                    <a:pt x="449" y="900"/>
                  </a:lnTo>
                  <a:lnTo>
                    <a:pt x="401" y="926"/>
                  </a:lnTo>
                  <a:lnTo>
                    <a:pt x="353" y="951"/>
                  </a:lnTo>
                  <a:lnTo>
                    <a:pt x="308" y="974"/>
                  </a:lnTo>
                  <a:lnTo>
                    <a:pt x="266" y="993"/>
                  </a:lnTo>
                  <a:lnTo>
                    <a:pt x="225" y="1012"/>
                  </a:lnTo>
                  <a:lnTo>
                    <a:pt x="189" y="1028"/>
                  </a:lnTo>
                  <a:lnTo>
                    <a:pt x="154" y="1042"/>
                  </a:lnTo>
                  <a:lnTo>
                    <a:pt x="123" y="1053"/>
                  </a:lnTo>
                  <a:lnTo>
                    <a:pt x="95" y="1064"/>
                  </a:lnTo>
                  <a:lnTo>
                    <a:pt x="70" y="1073"/>
                  </a:lnTo>
                  <a:lnTo>
                    <a:pt x="50" y="1080"/>
                  </a:lnTo>
                  <a:lnTo>
                    <a:pt x="33" y="1084"/>
                  </a:lnTo>
                  <a:lnTo>
                    <a:pt x="21" y="1088"/>
                  </a:lnTo>
                  <a:lnTo>
                    <a:pt x="13" y="1090"/>
                  </a:lnTo>
                  <a:lnTo>
                    <a:pt x="10" y="1091"/>
                  </a:lnTo>
                  <a:lnTo>
                    <a:pt x="5" y="1093"/>
                  </a:lnTo>
                  <a:lnTo>
                    <a:pt x="2" y="1097"/>
                  </a:lnTo>
                  <a:lnTo>
                    <a:pt x="0" y="1102"/>
                  </a:lnTo>
                  <a:lnTo>
                    <a:pt x="0" y="1107"/>
                  </a:lnTo>
                  <a:lnTo>
                    <a:pt x="2" y="1113"/>
                  </a:lnTo>
                  <a:lnTo>
                    <a:pt x="6" y="1117"/>
                  </a:lnTo>
                  <a:lnTo>
                    <a:pt x="11" y="1118"/>
                  </a:lnTo>
                  <a:lnTo>
                    <a:pt x="17" y="1118"/>
                  </a:lnTo>
                  <a:lnTo>
                    <a:pt x="20" y="1117"/>
                  </a:lnTo>
                  <a:lnTo>
                    <a:pt x="28" y="1114"/>
                  </a:lnTo>
                  <a:lnTo>
                    <a:pt x="41" y="1111"/>
                  </a:lnTo>
                  <a:lnTo>
                    <a:pt x="57" y="1105"/>
                  </a:lnTo>
                  <a:lnTo>
                    <a:pt x="78" y="1098"/>
                  </a:lnTo>
                  <a:lnTo>
                    <a:pt x="103" y="1090"/>
                  </a:lnTo>
                  <a:lnTo>
                    <a:pt x="131" y="1080"/>
                  </a:lnTo>
                  <a:lnTo>
                    <a:pt x="163" y="1067"/>
                  </a:lnTo>
                  <a:lnTo>
                    <a:pt x="198" y="1053"/>
                  </a:lnTo>
                  <a:lnTo>
                    <a:pt x="236" y="1037"/>
                  </a:lnTo>
                  <a:lnTo>
                    <a:pt x="276" y="1019"/>
                  </a:lnTo>
                  <a:lnTo>
                    <a:pt x="319" y="999"/>
                  </a:lnTo>
                  <a:lnTo>
                    <a:pt x="365" y="976"/>
                  </a:lnTo>
                  <a:lnTo>
                    <a:pt x="412" y="951"/>
                  </a:lnTo>
                  <a:lnTo>
                    <a:pt x="462" y="924"/>
                  </a:lnTo>
                  <a:lnTo>
                    <a:pt x="514" y="894"/>
                  </a:lnTo>
                  <a:lnTo>
                    <a:pt x="567" y="862"/>
                  </a:lnTo>
                  <a:lnTo>
                    <a:pt x="621" y="827"/>
                  </a:lnTo>
                  <a:lnTo>
                    <a:pt x="676" y="789"/>
                  </a:lnTo>
                  <a:lnTo>
                    <a:pt x="731" y="749"/>
                  </a:lnTo>
                  <a:lnTo>
                    <a:pt x="789" y="706"/>
                  </a:lnTo>
                  <a:lnTo>
                    <a:pt x="845" y="660"/>
                  </a:lnTo>
                  <a:lnTo>
                    <a:pt x="903" y="611"/>
                  </a:lnTo>
                  <a:lnTo>
                    <a:pt x="961" y="559"/>
                  </a:lnTo>
                  <a:lnTo>
                    <a:pt x="1017" y="504"/>
                  </a:lnTo>
                  <a:lnTo>
                    <a:pt x="1075" y="445"/>
                  </a:lnTo>
                  <a:lnTo>
                    <a:pt x="1130" y="383"/>
                  </a:lnTo>
                  <a:lnTo>
                    <a:pt x="1185" y="317"/>
                  </a:lnTo>
                  <a:lnTo>
                    <a:pt x="1240" y="249"/>
                  </a:lnTo>
                  <a:lnTo>
                    <a:pt x="1293" y="176"/>
                  </a:lnTo>
                  <a:lnTo>
                    <a:pt x="1344" y="100"/>
                  </a:lnTo>
                  <a:lnTo>
                    <a:pt x="1394" y="21"/>
                  </a:lnTo>
                  <a:lnTo>
                    <a:pt x="1395" y="15"/>
                  </a:lnTo>
                  <a:lnTo>
                    <a:pt x="1395" y="11"/>
                  </a:lnTo>
                  <a:lnTo>
                    <a:pt x="1393" y="5"/>
                  </a:lnTo>
                  <a:lnTo>
                    <a:pt x="138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80" name="Freeform 18"/>
            <p:cNvSpPr>
              <a:spLocks/>
            </p:cNvSpPr>
            <p:nvPr/>
          </p:nvSpPr>
          <p:spPr bwMode="auto">
            <a:xfrm>
              <a:off x="4745038" y="3092450"/>
              <a:ext cx="1162050" cy="947737"/>
            </a:xfrm>
            <a:custGeom>
              <a:avLst/>
              <a:gdLst>
                <a:gd name="T0" fmla="*/ 1460 w 1465"/>
                <a:gd name="T1" fmla="*/ 9 h 1193"/>
                <a:gd name="T2" fmla="*/ 1450 w 1465"/>
                <a:gd name="T3" fmla="*/ 5 h 1193"/>
                <a:gd name="T4" fmla="*/ 1434 w 1465"/>
                <a:gd name="T5" fmla="*/ 0 h 1193"/>
                <a:gd name="T6" fmla="*/ 1413 w 1465"/>
                <a:gd name="T7" fmla="*/ 1 h 1193"/>
                <a:gd name="T8" fmla="*/ 1397 w 1465"/>
                <a:gd name="T9" fmla="*/ 9 h 1193"/>
                <a:gd name="T10" fmla="*/ 1367 w 1465"/>
                <a:gd name="T11" fmla="*/ 33 h 1193"/>
                <a:gd name="T12" fmla="*/ 1310 w 1465"/>
                <a:gd name="T13" fmla="*/ 81 h 1193"/>
                <a:gd name="T14" fmla="*/ 1231 w 1465"/>
                <a:gd name="T15" fmla="*/ 144 h 1193"/>
                <a:gd name="T16" fmla="*/ 1134 w 1465"/>
                <a:gd name="T17" fmla="*/ 223 h 1193"/>
                <a:gd name="T18" fmla="*/ 1023 w 1465"/>
                <a:gd name="T19" fmla="*/ 314 h 1193"/>
                <a:gd name="T20" fmla="*/ 902 w 1465"/>
                <a:gd name="T21" fmla="*/ 414 h 1193"/>
                <a:gd name="T22" fmla="*/ 776 w 1465"/>
                <a:gd name="T23" fmla="*/ 517 h 1193"/>
                <a:gd name="T24" fmla="*/ 647 w 1465"/>
                <a:gd name="T25" fmla="*/ 622 h 1193"/>
                <a:gd name="T26" fmla="*/ 520 w 1465"/>
                <a:gd name="T27" fmla="*/ 726 h 1193"/>
                <a:gd name="T28" fmla="*/ 399 w 1465"/>
                <a:gd name="T29" fmla="*/ 825 h 1193"/>
                <a:gd name="T30" fmla="*/ 287 w 1465"/>
                <a:gd name="T31" fmla="*/ 916 h 1193"/>
                <a:gd name="T32" fmla="*/ 191 w 1465"/>
                <a:gd name="T33" fmla="*/ 994 h 1193"/>
                <a:gd name="T34" fmla="*/ 112 w 1465"/>
                <a:gd name="T35" fmla="*/ 1059 h 1193"/>
                <a:gd name="T36" fmla="*/ 57 w 1465"/>
                <a:gd name="T37" fmla="*/ 1105 h 1193"/>
                <a:gd name="T38" fmla="*/ 25 w 1465"/>
                <a:gd name="T39" fmla="*/ 1129 h 1193"/>
                <a:gd name="T40" fmla="*/ 12 w 1465"/>
                <a:gd name="T41" fmla="*/ 1144 h 1193"/>
                <a:gd name="T42" fmla="*/ 0 w 1465"/>
                <a:gd name="T43" fmla="*/ 1176 h 1193"/>
                <a:gd name="T44" fmla="*/ 9 w 1465"/>
                <a:gd name="T45" fmla="*/ 1193 h 1193"/>
                <a:gd name="T46" fmla="*/ 15 w 1465"/>
                <a:gd name="T47" fmla="*/ 1193 h 1193"/>
                <a:gd name="T48" fmla="*/ 19 w 1465"/>
                <a:gd name="T49" fmla="*/ 1190 h 1193"/>
                <a:gd name="T50" fmla="*/ 19 w 1465"/>
                <a:gd name="T51" fmla="*/ 1185 h 1193"/>
                <a:gd name="T52" fmla="*/ 14 w 1465"/>
                <a:gd name="T53" fmla="*/ 1170 h 1193"/>
                <a:gd name="T54" fmla="*/ 27 w 1465"/>
                <a:gd name="T55" fmla="*/ 1147 h 1193"/>
                <a:gd name="T56" fmla="*/ 34 w 1465"/>
                <a:gd name="T57" fmla="*/ 1139 h 1193"/>
                <a:gd name="T58" fmla="*/ 65 w 1465"/>
                <a:gd name="T59" fmla="*/ 1115 h 1193"/>
                <a:gd name="T60" fmla="*/ 120 w 1465"/>
                <a:gd name="T61" fmla="*/ 1069 h 1193"/>
                <a:gd name="T62" fmla="*/ 199 w 1465"/>
                <a:gd name="T63" fmla="*/ 1005 h 1193"/>
                <a:gd name="T64" fmla="*/ 296 w 1465"/>
                <a:gd name="T65" fmla="*/ 926 h 1193"/>
                <a:gd name="T66" fmla="*/ 407 w 1465"/>
                <a:gd name="T67" fmla="*/ 835 h 1193"/>
                <a:gd name="T68" fmla="*/ 528 w 1465"/>
                <a:gd name="T69" fmla="*/ 736 h 1193"/>
                <a:gd name="T70" fmla="*/ 655 w 1465"/>
                <a:gd name="T71" fmla="*/ 632 h 1193"/>
                <a:gd name="T72" fmla="*/ 784 w 1465"/>
                <a:gd name="T73" fmla="*/ 528 h 1193"/>
                <a:gd name="T74" fmla="*/ 911 w 1465"/>
                <a:gd name="T75" fmla="*/ 424 h 1193"/>
                <a:gd name="T76" fmla="*/ 1032 w 1465"/>
                <a:gd name="T77" fmla="*/ 325 h 1193"/>
                <a:gd name="T78" fmla="*/ 1142 w 1465"/>
                <a:gd name="T79" fmla="*/ 234 h 1193"/>
                <a:gd name="T80" fmla="*/ 1239 w 1465"/>
                <a:gd name="T81" fmla="*/ 155 h 1193"/>
                <a:gd name="T82" fmla="*/ 1319 w 1465"/>
                <a:gd name="T83" fmla="*/ 91 h 1193"/>
                <a:gd name="T84" fmla="*/ 1374 w 1465"/>
                <a:gd name="T85" fmla="*/ 45 h 1193"/>
                <a:gd name="T86" fmla="*/ 1405 w 1465"/>
                <a:gd name="T87" fmla="*/ 21 h 1193"/>
                <a:gd name="T88" fmla="*/ 1416 w 1465"/>
                <a:gd name="T89" fmla="*/ 14 h 1193"/>
                <a:gd name="T90" fmla="*/ 1433 w 1465"/>
                <a:gd name="T91" fmla="*/ 14 h 1193"/>
                <a:gd name="T92" fmla="*/ 1445 w 1465"/>
                <a:gd name="T93" fmla="*/ 17 h 1193"/>
                <a:gd name="T94" fmla="*/ 1453 w 1465"/>
                <a:gd name="T95" fmla="*/ 21 h 1193"/>
                <a:gd name="T96" fmla="*/ 1457 w 1465"/>
                <a:gd name="T97" fmla="*/ 23 h 1193"/>
                <a:gd name="T98" fmla="*/ 1461 w 1465"/>
                <a:gd name="T99" fmla="*/ 22 h 1193"/>
                <a:gd name="T100" fmla="*/ 1465 w 1465"/>
                <a:gd name="T101" fmla="*/ 17 h 1193"/>
                <a:gd name="T102" fmla="*/ 1464 w 1465"/>
                <a:gd name="T103" fmla="*/ 13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5" h="1193">
                  <a:moveTo>
                    <a:pt x="1461" y="10"/>
                  </a:moveTo>
                  <a:lnTo>
                    <a:pt x="1460" y="9"/>
                  </a:lnTo>
                  <a:lnTo>
                    <a:pt x="1456" y="7"/>
                  </a:lnTo>
                  <a:lnTo>
                    <a:pt x="1450" y="5"/>
                  </a:lnTo>
                  <a:lnTo>
                    <a:pt x="1442" y="2"/>
                  </a:lnTo>
                  <a:lnTo>
                    <a:pt x="1434" y="0"/>
                  </a:lnTo>
                  <a:lnTo>
                    <a:pt x="1423" y="0"/>
                  </a:lnTo>
                  <a:lnTo>
                    <a:pt x="1413" y="1"/>
                  </a:lnTo>
                  <a:lnTo>
                    <a:pt x="1401" y="6"/>
                  </a:lnTo>
                  <a:lnTo>
                    <a:pt x="1397" y="9"/>
                  </a:lnTo>
                  <a:lnTo>
                    <a:pt x="1385" y="18"/>
                  </a:lnTo>
                  <a:lnTo>
                    <a:pt x="1367" y="33"/>
                  </a:lnTo>
                  <a:lnTo>
                    <a:pt x="1342" y="54"/>
                  </a:lnTo>
                  <a:lnTo>
                    <a:pt x="1310" y="81"/>
                  </a:lnTo>
                  <a:lnTo>
                    <a:pt x="1274" y="111"/>
                  </a:lnTo>
                  <a:lnTo>
                    <a:pt x="1231" y="144"/>
                  </a:lnTo>
                  <a:lnTo>
                    <a:pt x="1185" y="182"/>
                  </a:lnTo>
                  <a:lnTo>
                    <a:pt x="1134" y="223"/>
                  </a:lnTo>
                  <a:lnTo>
                    <a:pt x="1080" y="267"/>
                  </a:lnTo>
                  <a:lnTo>
                    <a:pt x="1023" y="314"/>
                  </a:lnTo>
                  <a:lnTo>
                    <a:pt x="964" y="363"/>
                  </a:lnTo>
                  <a:lnTo>
                    <a:pt x="902" y="414"/>
                  </a:lnTo>
                  <a:lnTo>
                    <a:pt x="839" y="464"/>
                  </a:lnTo>
                  <a:lnTo>
                    <a:pt x="776" y="517"/>
                  </a:lnTo>
                  <a:lnTo>
                    <a:pt x="711" y="569"/>
                  </a:lnTo>
                  <a:lnTo>
                    <a:pt x="647" y="622"/>
                  </a:lnTo>
                  <a:lnTo>
                    <a:pt x="582" y="675"/>
                  </a:lnTo>
                  <a:lnTo>
                    <a:pt x="520" y="726"/>
                  </a:lnTo>
                  <a:lnTo>
                    <a:pt x="458" y="776"/>
                  </a:lnTo>
                  <a:lnTo>
                    <a:pt x="399" y="825"/>
                  </a:lnTo>
                  <a:lnTo>
                    <a:pt x="341" y="871"/>
                  </a:lnTo>
                  <a:lnTo>
                    <a:pt x="287" y="916"/>
                  </a:lnTo>
                  <a:lnTo>
                    <a:pt x="238" y="956"/>
                  </a:lnTo>
                  <a:lnTo>
                    <a:pt x="191" y="994"/>
                  </a:lnTo>
                  <a:lnTo>
                    <a:pt x="149" y="1029"/>
                  </a:lnTo>
                  <a:lnTo>
                    <a:pt x="112" y="1059"/>
                  </a:lnTo>
                  <a:lnTo>
                    <a:pt x="81" y="1084"/>
                  </a:lnTo>
                  <a:lnTo>
                    <a:pt x="57" y="1105"/>
                  </a:lnTo>
                  <a:lnTo>
                    <a:pt x="37" y="1120"/>
                  </a:lnTo>
                  <a:lnTo>
                    <a:pt x="25" y="1129"/>
                  </a:lnTo>
                  <a:lnTo>
                    <a:pt x="22" y="1132"/>
                  </a:lnTo>
                  <a:lnTo>
                    <a:pt x="12" y="1144"/>
                  </a:lnTo>
                  <a:lnTo>
                    <a:pt x="2" y="1160"/>
                  </a:lnTo>
                  <a:lnTo>
                    <a:pt x="0" y="1176"/>
                  </a:lnTo>
                  <a:lnTo>
                    <a:pt x="7" y="1191"/>
                  </a:lnTo>
                  <a:lnTo>
                    <a:pt x="9" y="1193"/>
                  </a:lnTo>
                  <a:lnTo>
                    <a:pt x="12" y="1193"/>
                  </a:lnTo>
                  <a:lnTo>
                    <a:pt x="15" y="1193"/>
                  </a:lnTo>
                  <a:lnTo>
                    <a:pt x="17" y="1192"/>
                  </a:lnTo>
                  <a:lnTo>
                    <a:pt x="19" y="1190"/>
                  </a:lnTo>
                  <a:lnTo>
                    <a:pt x="20" y="1188"/>
                  </a:lnTo>
                  <a:lnTo>
                    <a:pt x="19" y="1185"/>
                  </a:lnTo>
                  <a:lnTo>
                    <a:pt x="17" y="1183"/>
                  </a:lnTo>
                  <a:lnTo>
                    <a:pt x="14" y="1170"/>
                  </a:lnTo>
                  <a:lnTo>
                    <a:pt x="19" y="1158"/>
                  </a:lnTo>
                  <a:lnTo>
                    <a:pt x="27" y="1147"/>
                  </a:lnTo>
                  <a:lnTo>
                    <a:pt x="30" y="1143"/>
                  </a:lnTo>
                  <a:lnTo>
                    <a:pt x="34" y="1139"/>
                  </a:lnTo>
                  <a:lnTo>
                    <a:pt x="45" y="1130"/>
                  </a:lnTo>
                  <a:lnTo>
                    <a:pt x="65" y="1115"/>
                  </a:lnTo>
                  <a:lnTo>
                    <a:pt x="89" y="1094"/>
                  </a:lnTo>
                  <a:lnTo>
                    <a:pt x="120" y="1069"/>
                  </a:lnTo>
                  <a:lnTo>
                    <a:pt x="157" y="1039"/>
                  </a:lnTo>
                  <a:lnTo>
                    <a:pt x="199" y="1005"/>
                  </a:lnTo>
                  <a:lnTo>
                    <a:pt x="246" y="966"/>
                  </a:lnTo>
                  <a:lnTo>
                    <a:pt x="296" y="926"/>
                  </a:lnTo>
                  <a:lnTo>
                    <a:pt x="349" y="881"/>
                  </a:lnTo>
                  <a:lnTo>
                    <a:pt x="407" y="835"/>
                  </a:lnTo>
                  <a:lnTo>
                    <a:pt x="466" y="787"/>
                  </a:lnTo>
                  <a:lnTo>
                    <a:pt x="528" y="736"/>
                  </a:lnTo>
                  <a:lnTo>
                    <a:pt x="590" y="685"/>
                  </a:lnTo>
                  <a:lnTo>
                    <a:pt x="655" y="632"/>
                  </a:lnTo>
                  <a:lnTo>
                    <a:pt x="719" y="579"/>
                  </a:lnTo>
                  <a:lnTo>
                    <a:pt x="784" y="528"/>
                  </a:lnTo>
                  <a:lnTo>
                    <a:pt x="848" y="475"/>
                  </a:lnTo>
                  <a:lnTo>
                    <a:pt x="911" y="424"/>
                  </a:lnTo>
                  <a:lnTo>
                    <a:pt x="973" y="373"/>
                  </a:lnTo>
                  <a:lnTo>
                    <a:pt x="1032" y="325"/>
                  </a:lnTo>
                  <a:lnTo>
                    <a:pt x="1089" y="279"/>
                  </a:lnTo>
                  <a:lnTo>
                    <a:pt x="1142" y="234"/>
                  </a:lnTo>
                  <a:lnTo>
                    <a:pt x="1193" y="193"/>
                  </a:lnTo>
                  <a:lnTo>
                    <a:pt x="1239" y="155"/>
                  </a:lnTo>
                  <a:lnTo>
                    <a:pt x="1282" y="121"/>
                  </a:lnTo>
                  <a:lnTo>
                    <a:pt x="1319" y="91"/>
                  </a:lnTo>
                  <a:lnTo>
                    <a:pt x="1350" y="66"/>
                  </a:lnTo>
                  <a:lnTo>
                    <a:pt x="1374" y="45"/>
                  </a:lnTo>
                  <a:lnTo>
                    <a:pt x="1393" y="30"/>
                  </a:lnTo>
                  <a:lnTo>
                    <a:pt x="1405" y="21"/>
                  </a:lnTo>
                  <a:lnTo>
                    <a:pt x="1408" y="17"/>
                  </a:lnTo>
                  <a:lnTo>
                    <a:pt x="1416" y="14"/>
                  </a:lnTo>
                  <a:lnTo>
                    <a:pt x="1425" y="13"/>
                  </a:lnTo>
                  <a:lnTo>
                    <a:pt x="1433" y="14"/>
                  </a:lnTo>
                  <a:lnTo>
                    <a:pt x="1440" y="15"/>
                  </a:lnTo>
                  <a:lnTo>
                    <a:pt x="1445" y="17"/>
                  </a:lnTo>
                  <a:lnTo>
                    <a:pt x="1450" y="19"/>
                  </a:lnTo>
                  <a:lnTo>
                    <a:pt x="1453" y="21"/>
                  </a:lnTo>
                  <a:lnTo>
                    <a:pt x="1455" y="22"/>
                  </a:lnTo>
                  <a:lnTo>
                    <a:pt x="1457" y="23"/>
                  </a:lnTo>
                  <a:lnTo>
                    <a:pt x="1459" y="23"/>
                  </a:lnTo>
                  <a:lnTo>
                    <a:pt x="1461" y="22"/>
                  </a:lnTo>
                  <a:lnTo>
                    <a:pt x="1464" y="19"/>
                  </a:lnTo>
                  <a:lnTo>
                    <a:pt x="1465" y="17"/>
                  </a:lnTo>
                  <a:lnTo>
                    <a:pt x="1465" y="15"/>
                  </a:lnTo>
                  <a:lnTo>
                    <a:pt x="1464" y="13"/>
                  </a:lnTo>
                  <a:lnTo>
                    <a:pt x="1461"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81" name="Freeform 19"/>
            <p:cNvSpPr>
              <a:spLocks/>
            </p:cNvSpPr>
            <p:nvPr/>
          </p:nvSpPr>
          <p:spPr bwMode="auto">
            <a:xfrm>
              <a:off x="4756150" y="3114675"/>
              <a:ext cx="1162050" cy="946150"/>
            </a:xfrm>
            <a:custGeom>
              <a:avLst/>
              <a:gdLst>
                <a:gd name="T0" fmla="*/ 1460 w 1464"/>
                <a:gd name="T1" fmla="*/ 11 h 1194"/>
                <a:gd name="T2" fmla="*/ 1450 w 1464"/>
                <a:gd name="T3" fmla="*/ 6 h 1194"/>
                <a:gd name="T4" fmla="*/ 1432 w 1464"/>
                <a:gd name="T5" fmla="*/ 2 h 1194"/>
                <a:gd name="T6" fmla="*/ 1412 w 1464"/>
                <a:gd name="T7" fmla="*/ 2 h 1194"/>
                <a:gd name="T8" fmla="*/ 1396 w 1464"/>
                <a:gd name="T9" fmla="*/ 10 h 1194"/>
                <a:gd name="T10" fmla="*/ 1366 w 1464"/>
                <a:gd name="T11" fmla="*/ 34 h 1194"/>
                <a:gd name="T12" fmla="*/ 1309 w 1464"/>
                <a:gd name="T13" fmla="*/ 81 h 1194"/>
                <a:gd name="T14" fmla="*/ 1231 w 1464"/>
                <a:gd name="T15" fmla="*/ 144 h 1194"/>
                <a:gd name="T16" fmla="*/ 1134 w 1464"/>
                <a:gd name="T17" fmla="*/ 224 h 1194"/>
                <a:gd name="T18" fmla="*/ 1022 w 1464"/>
                <a:gd name="T19" fmla="*/ 315 h 1194"/>
                <a:gd name="T20" fmla="*/ 901 w 1464"/>
                <a:gd name="T21" fmla="*/ 414 h 1194"/>
                <a:gd name="T22" fmla="*/ 774 w 1464"/>
                <a:gd name="T23" fmla="*/ 518 h 1194"/>
                <a:gd name="T24" fmla="*/ 645 w 1464"/>
                <a:gd name="T25" fmla="*/ 624 h 1194"/>
                <a:gd name="T26" fmla="*/ 519 w 1464"/>
                <a:gd name="T27" fmla="*/ 727 h 1194"/>
                <a:gd name="T28" fmla="*/ 398 w 1464"/>
                <a:gd name="T29" fmla="*/ 826 h 1194"/>
                <a:gd name="T30" fmla="*/ 287 w 1464"/>
                <a:gd name="T31" fmla="*/ 916 h 1194"/>
                <a:gd name="T32" fmla="*/ 190 w 1464"/>
                <a:gd name="T33" fmla="*/ 996 h 1194"/>
                <a:gd name="T34" fmla="*/ 111 w 1464"/>
                <a:gd name="T35" fmla="*/ 1060 h 1194"/>
                <a:gd name="T36" fmla="*/ 55 w 1464"/>
                <a:gd name="T37" fmla="*/ 1106 h 1194"/>
                <a:gd name="T38" fmla="*/ 24 w 1464"/>
                <a:gd name="T39" fmla="*/ 1131 h 1194"/>
                <a:gd name="T40" fmla="*/ 10 w 1464"/>
                <a:gd name="T41" fmla="*/ 1146 h 1194"/>
                <a:gd name="T42" fmla="*/ 0 w 1464"/>
                <a:gd name="T43" fmla="*/ 1177 h 1194"/>
                <a:gd name="T44" fmla="*/ 9 w 1464"/>
                <a:gd name="T45" fmla="*/ 1194 h 1194"/>
                <a:gd name="T46" fmla="*/ 14 w 1464"/>
                <a:gd name="T47" fmla="*/ 1194 h 1194"/>
                <a:gd name="T48" fmla="*/ 18 w 1464"/>
                <a:gd name="T49" fmla="*/ 1190 h 1194"/>
                <a:gd name="T50" fmla="*/ 18 w 1464"/>
                <a:gd name="T51" fmla="*/ 1186 h 1194"/>
                <a:gd name="T52" fmla="*/ 14 w 1464"/>
                <a:gd name="T53" fmla="*/ 1171 h 1194"/>
                <a:gd name="T54" fmla="*/ 26 w 1464"/>
                <a:gd name="T55" fmla="*/ 1148 h 1194"/>
                <a:gd name="T56" fmla="*/ 33 w 1464"/>
                <a:gd name="T57" fmla="*/ 1140 h 1194"/>
                <a:gd name="T58" fmla="*/ 64 w 1464"/>
                <a:gd name="T59" fmla="*/ 1116 h 1194"/>
                <a:gd name="T60" fmla="*/ 120 w 1464"/>
                <a:gd name="T61" fmla="*/ 1070 h 1194"/>
                <a:gd name="T62" fmla="*/ 199 w 1464"/>
                <a:gd name="T63" fmla="*/ 1005 h 1194"/>
                <a:gd name="T64" fmla="*/ 295 w 1464"/>
                <a:gd name="T65" fmla="*/ 927 h 1194"/>
                <a:gd name="T66" fmla="*/ 407 w 1464"/>
                <a:gd name="T67" fmla="*/ 836 h 1194"/>
                <a:gd name="T68" fmla="*/ 527 w 1464"/>
                <a:gd name="T69" fmla="*/ 737 h 1194"/>
                <a:gd name="T70" fmla="*/ 655 w 1464"/>
                <a:gd name="T71" fmla="*/ 633 h 1194"/>
                <a:gd name="T72" fmla="*/ 782 w 1464"/>
                <a:gd name="T73" fmla="*/ 528 h 1194"/>
                <a:gd name="T74" fmla="*/ 910 w 1464"/>
                <a:gd name="T75" fmla="*/ 424 h 1194"/>
                <a:gd name="T76" fmla="*/ 1030 w 1464"/>
                <a:gd name="T77" fmla="*/ 325 h 1194"/>
                <a:gd name="T78" fmla="*/ 1142 w 1464"/>
                <a:gd name="T79" fmla="*/ 234 h 1194"/>
                <a:gd name="T80" fmla="*/ 1238 w 1464"/>
                <a:gd name="T81" fmla="*/ 156 h 1194"/>
                <a:gd name="T82" fmla="*/ 1317 w 1464"/>
                <a:gd name="T83" fmla="*/ 91 h 1194"/>
                <a:gd name="T84" fmla="*/ 1373 w 1464"/>
                <a:gd name="T85" fmla="*/ 45 h 1194"/>
                <a:gd name="T86" fmla="*/ 1404 w 1464"/>
                <a:gd name="T87" fmla="*/ 21 h 1194"/>
                <a:gd name="T88" fmla="*/ 1415 w 1464"/>
                <a:gd name="T89" fmla="*/ 15 h 1194"/>
                <a:gd name="T90" fmla="*/ 1431 w 1464"/>
                <a:gd name="T91" fmla="*/ 14 h 1194"/>
                <a:gd name="T92" fmla="*/ 1444 w 1464"/>
                <a:gd name="T93" fmla="*/ 18 h 1194"/>
                <a:gd name="T94" fmla="*/ 1452 w 1464"/>
                <a:gd name="T95" fmla="*/ 21 h 1194"/>
                <a:gd name="T96" fmla="*/ 1455 w 1464"/>
                <a:gd name="T97" fmla="*/ 23 h 1194"/>
                <a:gd name="T98" fmla="*/ 1461 w 1464"/>
                <a:gd name="T99" fmla="*/ 22 h 1194"/>
                <a:gd name="T100" fmla="*/ 1464 w 1464"/>
                <a:gd name="T101" fmla="*/ 19 h 1194"/>
                <a:gd name="T102" fmla="*/ 1464 w 1464"/>
                <a:gd name="T103" fmla="*/ 13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4" h="1194">
                  <a:moveTo>
                    <a:pt x="1461" y="12"/>
                  </a:moveTo>
                  <a:lnTo>
                    <a:pt x="1460" y="11"/>
                  </a:lnTo>
                  <a:lnTo>
                    <a:pt x="1455" y="8"/>
                  </a:lnTo>
                  <a:lnTo>
                    <a:pt x="1450" y="6"/>
                  </a:lnTo>
                  <a:lnTo>
                    <a:pt x="1442" y="3"/>
                  </a:lnTo>
                  <a:lnTo>
                    <a:pt x="1432" y="2"/>
                  </a:lnTo>
                  <a:lnTo>
                    <a:pt x="1422" y="0"/>
                  </a:lnTo>
                  <a:lnTo>
                    <a:pt x="1412" y="2"/>
                  </a:lnTo>
                  <a:lnTo>
                    <a:pt x="1400" y="6"/>
                  </a:lnTo>
                  <a:lnTo>
                    <a:pt x="1396" y="10"/>
                  </a:lnTo>
                  <a:lnTo>
                    <a:pt x="1384" y="19"/>
                  </a:lnTo>
                  <a:lnTo>
                    <a:pt x="1366" y="34"/>
                  </a:lnTo>
                  <a:lnTo>
                    <a:pt x="1340" y="55"/>
                  </a:lnTo>
                  <a:lnTo>
                    <a:pt x="1309" y="81"/>
                  </a:lnTo>
                  <a:lnTo>
                    <a:pt x="1272" y="111"/>
                  </a:lnTo>
                  <a:lnTo>
                    <a:pt x="1231" y="144"/>
                  </a:lnTo>
                  <a:lnTo>
                    <a:pt x="1185" y="182"/>
                  </a:lnTo>
                  <a:lnTo>
                    <a:pt x="1134" y="224"/>
                  </a:lnTo>
                  <a:lnTo>
                    <a:pt x="1080" y="269"/>
                  </a:lnTo>
                  <a:lnTo>
                    <a:pt x="1022" y="315"/>
                  </a:lnTo>
                  <a:lnTo>
                    <a:pt x="963" y="363"/>
                  </a:lnTo>
                  <a:lnTo>
                    <a:pt x="901" y="414"/>
                  </a:lnTo>
                  <a:lnTo>
                    <a:pt x="839" y="466"/>
                  </a:lnTo>
                  <a:lnTo>
                    <a:pt x="774" y="518"/>
                  </a:lnTo>
                  <a:lnTo>
                    <a:pt x="710" y="571"/>
                  </a:lnTo>
                  <a:lnTo>
                    <a:pt x="645" y="624"/>
                  </a:lnTo>
                  <a:lnTo>
                    <a:pt x="582" y="676"/>
                  </a:lnTo>
                  <a:lnTo>
                    <a:pt x="519" y="727"/>
                  </a:lnTo>
                  <a:lnTo>
                    <a:pt x="456" y="778"/>
                  </a:lnTo>
                  <a:lnTo>
                    <a:pt x="398" y="826"/>
                  </a:lnTo>
                  <a:lnTo>
                    <a:pt x="340" y="873"/>
                  </a:lnTo>
                  <a:lnTo>
                    <a:pt x="287" y="916"/>
                  </a:lnTo>
                  <a:lnTo>
                    <a:pt x="236" y="958"/>
                  </a:lnTo>
                  <a:lnTo>
                    <a:pt x="190" y="996"/>
                  </a:lnTo>
                  <a:lnTo>
                    <a:pt x="147" y="1030"/>
                  </a:lnTo>
                  <a:lnTo>
                    <a:pt x="111" y="1060"/>
                  </a:lnTo>
                  <a:lnTo>
                    <a:pt x="79" y="1086"/>
                  </a:lnTo>
                  <a:lnTo>
                    <a:pt x="55" y="1106"/>
                  </a:lnTo>
                  <a:lnTo>
                    <a:pt x="36" y="1121"/>
                  </a:lnTo>
                  <a:lnTo>
                    <a:pt x="24" y="1131"/>
                  </a:lnTo>
                  <a:lnTo>
                    <a:pt x="21" y="1134"/>
                  </a:lnTo>
                  <a:lnTo>
                    <a:pt x="10" y="1146"/>
                  </a:lnTo>
                  <a:lnTo>
                    <a:pt x="2" y="1161"/>
                  </a:lnTo>
                  <a:lnTo>
                    <a:pt x="0" y="1177"/>
                  </a:lnTo>
                  <a:lnTo>
                    <a:pt x="7" y="1193"/>
                  </a:lnTo>
                  <a:lnTo>
                    <a:pt x="9" y="1194"/>
                  </a:lnTo>
                  <a:lnTo>
                    <a:pt x="11" y="1194"/>
                  </a:lnTo>
                  <a:lnTo>
                    <a:pt x="14" y="1194"/>
                  </a:lnTo>
                  <a:lnTo>
                    <a:pt x="16" y="1193"/>
                  </a:lnTo>
                  <a:lnTo>
                    <a:pt x="18" y="1190"/>
                  </a:lnTo>
                  <a:lnTo>
                    <a:pt x="18" y="1188"/>
                  </a:lnTo>
                  <a:lnTo>
                    <a:pt x="18" y="1186"/>
                  </a:lnTo>
                  <a:lnTo>
                    <a:pt x="17" y="1184"/>
                  </a:lnTo>
                  <a:lnTo>
                    <a:pt x="14" y="1171"/>
                  </a:lnTo>
                  <a:lnTo>
                    <a:pt x="18" y="1158"/>
                  </a:lnTo>
                  <a:lnTo>
                    <a:pt x="26" y="1148"/>
                  </a:lnTo>
                  <a:lnTo>
                    <a:pt x="30" y="1143"/>
                  </a:lnTo>
                  <a:lnTo>
                    <a:pt x="33" y="1140"/>
                  </a:lnTo>
                  <a:lnTo>
                    <a:pt x="45" y="1131"/>
                  </a:lnTo>
                  <a:lnTo>
                    <a:pt x="64" y="1116"/>
                  </a:lnTo>
                  <a:lnTo>
                    <a:pt x="89" y="1095"/>
                  </a:lnTo>
                  <a:lnTo>
                    <a:pt x="120" y="1070"/>
                  </a:lnTo>
                  <a:lnTo>
                    <a:pt x="157" y="1040"/>
                  </a:lnTo>
                  <a:lnTo>
                    <a:pt x="199" y="1005"/>
                  </a:lnTo>
                  <a:lnTo>
                    <a:pt x="245" y="967"/>
                  </a:lnTo>
                  <a:lnTo>
                    <a:pt x="295" y="927"/>
                  </a:lnTo>
                  <a:lnTo>
                    <a:pt x="349" y="882"/>
                  </a:lnTo>
                  <a:lnTo>
                    <a:pt x="407" y="836"/>
                  </a:lnTo>
                  <a:lnTo>
                    <a:pt x="466" y="787"/>
                  </a:lnTo>
                  <a:lnTo>
                    <a:pt x="527" y="737"/>
                  </a:lnTo>
                  <a:lnTo>
                    <a:pt x="590" y="686"/>
                  </a:lnTo>
                  <a:lnTo>
                    <a:pt x="655" y="633"/>
                  </a:lnTo>
                  <a:lnTo>
                    <a:pt x="719" y="580"/>
                  </a:lnTo>
                  <a:lnTo>
                    <a:pt x="782" y="528"/>
                  </a:lnTo>
                  <a:lnTo>
                    <a:pt x="847" y="475"/>
                  </a:lnTo>
                  <a:lnTo>
                    <a:pt x="910" y="424"/>
                  </a:lnTo>
                  <a:lnTo>
                    <a:pt x="971" y="374"/>
                  </a:lnTo>
                  <a:lnTo>
                    <a:pt x="1030" y="325"/>
                  </a:lnTo>
                  <a:lnTo>
                    <a:pt x="1088" y="279"/>
                  </a:lnTo>
                  <a:lnTo>
                    <a:pt x="1142" y="234"/>
                  </a:lnTo>
                  <a:lnTo>
                    <a:pt x="1192" y="194"/>
                  </a:lnTo>
                  <a:lnTo>
                    <a:pt x="1238" y="156"/>
                  </a:lnTo>
                  <a:lnTo>
                    <a:pt x="1280" y="121"/>
                  </a:lnTo>
                  <a:lnTo>
                    <a:pt x="1317" y="91"/>
                  </a:lnTo>
                  <a:lnTo>
                    <a:pt x="1348" y="66"/>
                  </a:lnTo>
                  <a:lnTo>
                    <a:pt x="1373" y="45"/>
                  </a:lnTo>
                  <a:lnTo>
                    <a:pt x="1392" y="30"/>
                  </a:lnTo>
                  <a:lnTo>
                    <a:pt x="1404" y="21"/>
                  </a:lnTo>
                  <a:lnTo>
                    <a:pt x="1407" y="18"/>
                  </a:lnTo>
                  <a:lnTo>
                    <a:pt x="1415" y="15"/>
                  </a:lnTo>
                  <a:lnTo>
                    <a:pt x="1423" y="14"/>
                  </a:lnTo>
                  <a:lnTo>
                    <a:pt x="1431" y="14"/>
                  </a:lnTo>
                  <a:lnTo>
                    <a:pt x="1438" y="17"/>
                  </a:lnTo>
                  <a:lnTo>
                    <a:pt x="1444" y="18"/>
                  </a:lnTo>
                  <a:lnTo>
                    <a:pt x="1449" y="20"/>
                  </a:lnTo>
                  <a:lnTo>
                    <a:pt x="1452" y="21"/>
                  </a:lnTo>
                  <a:lnTo>
                    <a:pt x="1453" y="22"/>
                  </a:lnTo>
                  <a:lnTo>
                    <a:pt x="1455" y="23"/>
                  </a:lnTo>
                  <a:lnTo>
                    <a:pt x="1459" y="23"/>
                  </a:lnTo>
                  <a:lnTo>
                    <a:pt x="1461" y="22"/>
                  </a:lnTo>
                  <a:lnTo>
                    <a:pt x="1462" y="21"/>
                  </a:lnTo>
                  <a:lnTo>
                    <a:pt x="1464" y="19"/>
                  </a:lnTo>
                  <a:lnTo>
                    <a:pt x="1464" y="15"/>
                  </a:lnTo>
                  <a:lnTo>
                    <a:pt x="1464" y="13"/>
                  </a:lnTo>
                  <a:lnTo>
                    <a:pt x="1461"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82" name="Freeform 20"/>
            <p:cNvSpPr>
              <a:spLocks/>
            </p:cNvSpPr>
            <p:nvPr/>
          </p:nvSpPr>
          <p:spPr bwMode="auto">
            <a:xfrm>
              <a:off x="4727575" y="3074988"/>
              <a:ext cx="1158875" cy="947737"/>
            </a:xfrm>
            <a:custGeom>
              <a:avLst/>
              <a:gdLst>
                <a:gd name="T0" fmla="*/ 1457 w 1460"/>
                <a:gd name="T1" fmla="*/ 10 h 1195"/>
                <a:gd name="T2" fmla="*/ 1446 w 1460"/>
                <a:gd name="T3" fmla="*/ 6 h 1195"/>
                <a:gd name="T4" fmla="*/ 1429 w 1460"/>
                <a:gd name="T5" fmla="*/ 1 h 1195"/>
                <a:gd name="T6" fmla="*/ 1408 w 1460"/>
                <a:gd name="T7" fmla="*/ 1 h 1195"/>
                <a:gd name="T8" fmla="*/ 1392 w 1460"/>
                <a:gd name="T9" fmla="*/ 9 h 1195"/>
                <a:gd name="T10" fmla="*/ 1362 w 1460"/>
                <a:gd name="T11" fmla="*/ 33 h 1195"/>
                <a:gd name="T12" fmla="*/ 1306 w 1460"/>
                <a:gd name="T13" fmla="*/ 81 h 1195"/>
                <a:gd name="T14" fmla="*/ 1227 w 1460"/>
                <a:gd name="T15" fmla="*/ 144 h 1195"/>
                <a:gd name="T16" fmla="*/ 1131 w 1460"/>
                <a:gd name="T17" fmla="*/ 223 h 1195"/>
                <a:gd name="T18" fmla="*/ 1020 w 1460"/>
                <a:gd name="T19" fmla="*/ 314 h 1195"/>
                <a:gd name="T20" fmla="*/ 900 w 1460"/>
                <a:gd name="T21" fmla="*/ 413 h 1195"/>
                <a:gd name="T22" fmla="*/ 772 w 1460"/>
                <a:gd name="T23" fmla="*/ 517 h 1195"/>
                <a:gd name="T24" fmla="*/ 644 w 1460"/>
                <a:gd name="T25" fmla="*/ 623 h 1195"/>
                <a:gd name="T26" fmla="*/ 518 w 1460"/>
                <a:gd name="T27" fmla="*/ 727 h 1195"/>
                <a:gd name="T28" fmla="*/ 397 w 1460"/>
                <a:gd name="T29" fmla="*/ 826 h 1195"/>
                <a:gd name="T30" fmla="*/ 286 w 1460"/>
                <a:gd name="T31" fmla="*/ 916 h 1195"/>
                <a:gd name="T32" fmla="*/ 189 w 1460"/>
                <a:gd name="T33" fmla="*/ 995 h 1195"/>
                <a:gd name="T34" fmla="*/ 111 w 1460"/>
                <a:gd name="T35" fmla="*/ 1060 h 1195"/>
                <a:gd name="T36" fmla="*/ 54 w 1460"/>
                <a:gd name="T37" fmla="*/ 1106 h 1195"/>
                <a:gd name="T38" fmla="*/ 24 w 1460"/>
                <a:gd name="T39" fmla="*/ 1130 h 1195"/>
                <a:gd name="T40" fmla="*/ 10 w 1460"/>
                <a:gd name="T41" fmla="*/ 1145 h 1195"/>
                <a:gd name="T42" fmla="*/ 0 w 1460"/>
                <a:gd name="T43" fmla="*/ 1176 h 1195"/>
                <a:gd name="T44" fmla="*/ 9 w 1460"/>
                <a:gd name="T45" fmla="*/ 1193 h 1195"/>
                <a:gd name="T46" fmla="*/ 14 w 1460"/>
                <a:gd name="T47" fmla="*/ 1195 h 1195"/>
                <a:gd name="T48" fmla="*/ 19 w 1460"/>
                <a:gd name="T49" fmla="*/ 1190 h 1195"/>
                <a:gd name="T50" fmla="*/ 19 w 1460"/>
                <a:gd name="T51" fmla="*/ 1185 h 1195"/>
                <a:gd name="T52" fmla="*/ 14 w 1460"/>
                <a:gd name="T53" fmla="*/ 1172 h 1195"/>
                <a:gd name="T54" fmla="*/ 27 w 1460"/>
                <a:gd name="T55" fmla="*/ 1147 h 1195"/>
                <a:gd name="T56" fmla="*/ 33 w 1460"/>
                <a:gd name="T57" fmla="*/ 1139 h 1195"/>
                <a:gd name="T58" fmla="*/ 63 w 1460"/>
                <a:gd name="T59" fmla="*/ 1115 h 1195"/>
                <a:gd name="T60" fmla="*/ 120 w 1460"/>
                <a:gd name="T61" fmla="*/ 1069 h 1195"/>
                <a:gd name="T62" fmla="*/ 198 w 1460"/>
                <a:gd name="T63" fmla="*/ 1004 h 1195"/>
                <a:gd name="T64" fmla="*/ 295 w 1460"/>
                <a:gd name="T65" fmla="*/ 926 h 1195"/>
                <a:gd name="T66" fmla="*/ 406 w 1460"/>
                <a:gd name="T67" fmla="*/ 835 h 1195"/>
                <a:gd name="T68" fmla="*/ 526 w 1460"/>
                <a:gd name="T69" fmla="*/ 736 h 1195"/>
                <a:gd name="T70" fmla="*/ 652 w 1460"/>
                <a:gd name="T71" fmla="*/ 632 h 1195"/>
                <a:gd name="T72" fmla="*/ 781 w 1460"/>
                <a:gd name="T73" fmla="*/ 528 h 1195"/>
                <a:gd name="T74" fmla="*/ 908 w 1460"/>
                <a:gd name="T75" fmla="*/ 424 h 1195"/>
                <a:gd name="T76" fmla="*/ 1028 w 1460"/>
                <a:gd name="T77" fmla="*/ 325 h 1195"/>
                <a:gd name="T78" fmla="*/ 1139 w 1460"/>
                <a:gd name="T79" fmla="*/ 234 h 1195"/>
                <a:gd name="T80" fmla="*/ 1235 w 1460"/>
                <a:gd name="T81" fmla="*/ 155 h 1195"/>
                <a:gd name="T82" fmla="*/ 1314 w 1460"/>
                <a:gd name="T83" fmla="*/ 91 h 1195"/>
                <a:gd name="T84" fmla="*/ 1370 w 1460"/>
                <a:gd name="T85" fmla="*/ 45 h 1195"/>
                <a:gd name="T86" fmla="*/ 1400 w 1460"/>
                <a:gd name="T87" fmla="*/ 21 h 1195"/>
                <a:gd name="T88" fmla="*/ 1412 w 1460"/>
                <a:gd name="T89" fmla="*/ 15 h 1195"/>
                <a:gd name="T90" fmla="*/ 1428 w 1460"/>
                <a:gd name="T91" fmla="*/ 14 h 1195"/>
                <a:gd name="T92" fmla="*/ 1441 w 1460"/>
                <a:gd name="T93" fmla="*/ 17 h 1195"/>
                <a:gd name="T94" fmla="*/ 1449 w 1460"/>
                <a:gd name="T95" fmla="*/ 21 h 1195"/>
                <a:gd name="T96" fmla="*/ 1452 w 1460"/>
                <a:gd name="T97" fmla="*/ 23 h 1195"/>
                <a:gd name="T98" fmla="*/ 1458 w 1460"/>
                <a:gd name="T99" fmla="*/ 22 h 1195"/>
                <a:gd name="T100" fmla="*/ 1460 w 1460"/>
                <a:gd name="T101" fmla="*/ 18 h 1195"/>
                <a:gd name="T102" fmla="*/ 1459 w 1460"/>
                <a:gd name="T103" fmla="*/ 14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0" h="1195">
                  <a:moveTo>
                    <a:pt x="1458" y="11"/>
                  </a:moveTo>
                  <a:lnTo>
                    <a:pt x="1457" y="10"/>
                  </a:lnTo>
                  <a:lnTo>
                    <a:pt x="1452" y="8"/>
                  </a:lnTo>
                  <a:lnTo>
                    <a:pt x="1446" y="6"/>
                  </a:lnTo>
                  <a:lnTo>
                    <a:pt x="1438" y="2"/>
                  </a:lnTo>
                  <a:lnTo>
                    <a:pt x="1429" y="1"/>
                  </a:lnTo>
                  <a:lnTo>
                    <a:pt x="1419" y="0"/>
                  </a:lnTo>
                  <a:lnTo>
                    <a:pt x="1408" y="1"/>
                  </a:lnTo>
                  <a:lnTo>
                    <a:pt x="1397" y="6"/>
                  </a:lnTo>
                  <a:lnTo>
                    <a:pt x="1392" y="9"/>
                  </a:lnTo>
                  <a:lnTo>
                    <a:pt x="1381" y="18"/>
                  </a:lnTo>
                  <a:lnTo>
                    <a:pt x="1362" y="33"/>
                  </a:lnTo>
                  <a:lnTo>
                    <a:pt x="1337" y="54"/>
                  </a:lnTo>
                  <a:lnTo>
                    <a:pt x="1306" y="81"/>
                  </a:lnTo>
                  <a:lnTo>
                    <a:pt x="1269" y="110"/>
                  </a:lnTo>
                  <a:lnTo>
                    <a:pt x="1227" y="144"/>
                  </a:lnTo>
                  <a:lnTo>
                    <a:pt x="1181" y="182"/>
                  </a:lnTo>
                  <a:lnTo>
                    <a:pt x="1131" y="223"/>
                  </a:lnTo>
                  <a:lnTo>
                    <a:pt x="1078" y="268"/>
                  </a:lnTo>
                  <a:lnTo>
                    <a:pt x="1020" y="314"/>
                  </a:lnTo>
                  <a:lnTo>
                    <a:pt x="961" y="363"/>
                  </a:lnTo>
                  <a:lnTo>
                    <a:pt x="900" y="413"/>
                  </a:lnTo>
                  <a:lnTo>
                    <a:pt x="837" y="465"/>
                  </a:lnTo>
                  <a:lnTo>
                    <a:pt x="772" y="517"/>
                  </a:lnTo>
                  <a:lnTo>
                    <a:pt x="709" y="570"/>
                  </a:lnTo>
                  <a:lnTo>
                    <a:pt x="644" y="623"/>
                  </a:lnTo>
                  <a:lnTo>
                    <a:pt x="580" y="675"/>
                  </a:lnTo>
                  <a:lnTo>
                    <a:pt x="518" y="727"/>
                  </a:lnTo>
                  <a:lnTo>
                    <a:pt x="456" y="778"/>
                  </a:lnTo>
                  <a:lnTo>
                    <a:pt x="397" y="826"/>
                  </a:lnTo>
                  <a:lnTo>
                    <a:pt x="340" y="872"/>
                  </a:lnTo>
                  <a:lnTo>
                    <a:pt x="286" y="916"/>
                  </a:lnTo>
                  <a:lnTo>
                    <a:pt x="235" y="957"/>
                  </a:lnTo>
                  <a:lnTo>
                    <a:pt x="189" y="995"/>
                  </a:lnTo>
                  <a:lnTo>
                    <a:pt x="148" y="1030"/>
                  </a:lnTo>
                  <a:lnTo>
                    <a:pt x="111" y="1060"/>
                  </a:lnTo>
                  <a:lnTo>
                    <a:pt x="80" y="1085"/>
                  </a:lnTo>
                  <a:lnTo>
                    <a:pt x="54" y="1106"/>
                  </a:lnTo>
                  <a:lnTo>
                    <a:pt x="36" y="1121"/>
                  </a:lnTo>
                  <a:lnTo>
                    <a:pt x="24" y="1130"/>
                  </a:lnTo>
                  <a:lnTo>
                    <a:pt x="21" y="1134"/>
                  </a:lnTo>
                  <a:lnTo>
                    <a:pt x="10" y="1145"/>
                  </a:lnTo>
                  <a:lnTo>
                    <a:pt x="2" y="1160"/>
                  </a:lnTo>
                  <a:lnTo>
                    <a:pt x="0" y="1176"/>
                  </a:lnTo>
                  <a:lnTo>
                    <a:pt x="7" y="1192"/>
                  </a:lnTo>
                  <a:lnTo>
                    <a:pt x="9" y="1193"/>
                  </a:lnTo>
                  <a:lnTo>
                    <a:pt x="12" y="1195"/>
                  </a:lnTo>
                  <a:lnTo>
                    <a:pt x="14" y="1195"/>
                  </a:lnTo>
                  <a:lnTo>
                    <a:pt x="16" y="1192"/>
                  </a:lnTo>
                  <a:lnTo>
                    <a:pt x="19" y="1190"/>
                  </a:lnTo>
                  <a:lnTo>
                    <a:pt x="19" y="1188"/>
                  </a:lnTo>
                  <a:lnTo>
                    <a:pt x="19" y="1185"/>
                  </a:lnTo>
                  <a:lnTo>
                    <a:pt x="17" y="1183"/>
                  </a:lnTo>
                  <a:lnTo>
                    <a:pt x="14" y="1172"/>
                  </a:lnTo>
                  <a:lnTo>
                    <a:pt x="19" y="1158"/>
                  </a:lnTo>
                  <a:lnTo>
                    <a:pt x="27" y="1147"/>
                  </a:lnTo>
                  <a:lnTo>
                    <a:pt x="30" y="1143"/>
                  </a:lnTo>
                  <a:lnTo>
                    <a:pt x="33" y="1139"/>
                  </a:lnTo>
                  <a:lnTo>
                    <a:pt x="45" y="1130"/>
                  </a:lnTo>
                  <a:lnTo>
                    <a:pt x="63" y="1115"/>
                  </a:lnTo>
                  <a:lnTo>
                    <a:pt x="89" y="1094"/>
                  </a:lnTo>
                  <a:lnTo>
                    <a:pt x="120" y="1069"/>
                  </a:lnTo>
                  <a:lnTo>
                    <a:pt x="157" y="1039"/>
                  </a:lnTo>
                  <a:lnTo>
                    <a:pt x="198" y="1004"/>
                  </a:lnTo>
                  <a:lnTo>
                    <a:pt x="244" y="966"/>
                  </a:lnTo>
                  <a:lnTo>
                    <a:pt x="295" y="926"/>
                  </a:lnTo>
                  <a:lnTo>
                    <a:pt x="348" y="881"/>
                  </a:lnTo>
                  <a:lnTo>
                    <a:pt x="406" y="835"/>
                  </a:lnTo>
                  <a:lnTo>
                    <a:pt x="465" y="787"/>
                  </a:lnTo>
                  <a:lnTo>
                    <a:pt x="526" y="736"/>
                  </a:lnTo>
                  <a:lnTo>
                    <a:pt x="589" y="685"/>
                  </a:lnTo>
                  <a:lnTo>
                    <a:pt x="652" y="632"/>
                  </a:lnTo>
                  <a:lnTo>
                    <a:pt x="717" y="579"/>
                  </a:lnTo>
                  <a:lnTo>
                    <a:pt x="781" y="528"/>
                  </a:lnTo>
                  <a:lnTo>
                    <a:pt x="845" y="475"/>
                  </a:lnTo>
                  <a:lnTo>
                    <a:pt x="908" y="424"/>
                  </a:lnTo>
                  <a:lnTo>
                    <a:pt x="969" y="373"/>
                  </a:lnTo>
                  <a:lnTo>
                    <a:pt x="1028" y="325"/>
                  </a:lnTo>
                  <a:lnTo>
                    <a:pt x="1086" y="279"/>
                  </a:lnTo>
                  <a:lnTo>
                    <a:pt x="1139" y="234"/>
                  </a:lnTo>
                  <a:lnTo>
                    <a:pt x="1189" y="193"/>
                  </a:lnTo>
                  <a:lnTo>
                    <a:pt x="1235" y="155"/>
                  </a:lnTo>
                  <a:lnTo>
                    <a:pt x="1277" y="121"/>
                  </a:lnTo>
                  <a:lnTo>
                    <a:pt x="1314" y="91"/>
                  </a:lnTo>
                  <a:lnTo>
                    <a:pt x="1345" y="66"/>
                  </a:lnTo>
                  <a:lnTo>
                    <a:pt x="1370" y="45"/>
                  </a:lnTo>
                  <a:lnTo>
                    <a:pt x="1389" y="30"/>
                  </a:lnTo>
                  <a:lnTo>
                    <a:pt x="1400" y="21"/>
                  </a:lnTo>
                  <a:lnTo>
                    <a:pt x="1404" y="17"/>
                  </a:lnTo>
                  <a:lnTo>
                    <a:pt x="1412" y="15"/>
                  </a:lnTo>
                  <a:lnTo>
                    <a:pt x="1420" y="14"/>
                  </a:lnTo>
                  <a:lnTo>
                    <a:pt x="1428" y="14"/>
                  </a:lnTo>
                  <a:lnTo>
                    <a:pt x="1435" y="16"/>
                  </a:lnTo>
                  <a:lnTo>
                    <a:pt x="1441" y="17"/>
                  </a:lnTo>
                  <a:lnTo>
                    <a:pt x="1445" y="19"/>
                  </a:lnTo>
                  <a:lnTo>
                    <a:pt x="1449" y="21"/>
                  </a:lnTo>
                  <a:lnTo>
                    <a:pt x="1450" y="22"/>
                  </a:lnTo>
                  <a:lnTo>
                    <a:pt x="1452" y="23"/>
                  </a:lnTo>
                  <a:lnTo>
                    <a:pt x="1456" y="23"/>
                  </a:lnTo>
                  <a:lnTo>
                    <a:pt x="1458" y="22"/>
                  </a:lnTo>
                  <a:lnTo>
                    <a:pt x="1459" y="21"/>
                  </a:lnTo>
                  <a:lnTo>
                    <a:pt x="1460" y="18"/>
                  </a:lnTo>
                  <a:lnTo>
                    <a:pt x="1460" y="16"/>
                  </a:lnTo>
                  <a:lnTo>
                    <a:pt x="1459" y="14"/>
                  </a:lnTo>
                  <a:lnTo>
                    <a:pt x="145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83" name="Freeform 21"/>
            <p:cNvSpPr>
              <a:spLocks/>
            </p:cNvSpPr>
            <p:nvPr/>
          </p:nvSpPr>
          <p:spPr bwMode="auto">
            <a:xfrm>
              <a:off x="4722813" y="2868613"/>
              <a:ext cx="504825" cy="374650"/>
            </a:xfrm>
            <a:custGeom>
              <a:avLst/>
              <a:gdLst>
                <a:gd name="T0" fmla="*/ 638 w 638"/>
                <a:gd name="T1" fmla="*/ 335 h 471"/>
                <a:gd name="T2" fmla="*/ 636 w 638"/>
                <a:gd name="T3" fmla="*/ 333 h 471"/>
                <a:gd name="T4" fmla="*/ 631 w 638"/>
                <a:gd name="T5" fmla="*/ 325 h 471"/>
                <a:gd name="T6" fmla="*/ 623 w 638"/>
                <a:gd name="T7" fmla="*/ 313 h 471"/>
                <a:gd name="T8" fmla="*/ 611 w 638"/>
                <a:gd name="T9" fmla="*/ 298 h 471"/>
                <a:gd name="T10" fmla="*/ 594 w 638"/>
                <a:gd name="T11" fmla="*/ 278 h 471"/>
                <a:gd name="T12" fmla="*/ 574 w 638"/>
                <a:gd name="T13" fmla="*/ 257 h 471"/>
                <a:gd name="T14" fmla="*/ 549 w 638"/>
                <a:gd name="T15" fmla="*/ 234 h 471"/>
                <a:gd name="T16" fmla="*/ 520 w 638"/>
                <a:gd name="T17" fmla="*/ 207 h 471"/>
                <a:gd name="T18" fmla="*/ 485 w 638"/>
                <a:gd name="T19" fmla="*/ 181 h 471"/>
                <a:gd name="T20" fmla="*/ 445 w 638"/>
                <a:gd name="T21" fmla="*/ 153 h 471"/>
                <a:gd name="T22" fmla="*/ 400 w 638"/>
                <a:gd name="T23" fmla="*/ 125 h 471"/>
                <a:gd name="T24" fmla="*/ 349 w 638"/>
                <a:gd name="T25" fmla="*/ 98 h 471"/>
                <a:gd name="T26" fmla="*/ 293 w 638"/>
                <a:gd name="T27" fmla="*/ 70 h 471"/>
                <a:gd name="T28" fmla="*/ 231 w 638"/>
                <a:gd name="T29" fmla="*/ 45 h 471"/>
                <a:gd name="T30" fmla="*/ 162 w 638"/>
                <a:gd name="T31" fmla="*/ 22 h 471"/>
                <a:gd name="T32" fmla="*/ 87 w 638"/>
                <a:gd name="T33" fmla="*/ 0 h 471"/>
                <a:gd name="T34" fmla="*/ 0 w 638"/>
                <a:gd name="T35" fmla="*/ 207 h 471"/>
                <a:gd name="T36" fmla="*/ 4 w 638"/>
                <a:gd name="T37" fmla="*/ 207 h 471"/>
                <a:gd name="T38" fmla="*/ 14 w 638"/>
                <a:gd name="T39" fmla="*/ 209 h 471"/>
                <a:gd name="T40" fmla="*/ 30 w 638"/>
                <a:gd name="T41" fmla="*/ 212 h 471"/>
                <a:gd name="T42" fmla="*/ 52 w 638"/>
                <a:gd name="T43" fmla="*/ 216 h 471"/>
                <a:gd name="T44" fmla="*/ 80 w 638"/>
                <a:gd name="T45" fmla="*/ 223 h 471"/>
                <a:gd name="T46" fmla="*/ 110 w 638"/>
                <a:gd name="T47" fmla="*/ 231 h 471"/>
                <a:gd name="T48" fmla="*/ 144 w 638"/>
                <a:gd name="T49" fmla="*/ 242 h 471"/>
                <a:gd name="T50" fmla="*/ 182 w 638"/>
                <a:gd name="T51" fmla="*/ 254 h 471"/>
                <a:gd name="T52" fmla="*/ 222 w 638"/>
                <a:gd name="T53" fmla="*/ 269 h 471"/>
                <a:gd name="T54" fmla="*/ 262 w 638"/>
                <a:gd name="T55" fmla="*/ 288 h 471"/>
                <a:gd name="T56" fmla="*/ 305 w 638"/>
                <a:gd name="T57" fmla="*/ 310 h 471"/>
                <a:gd name="T58" fmla="*/ 346 w 638"/>
                <a:gd name="T59" fmla="*/ 335 h 471"/>
                <a:gd name="T60" fmla="*/ 389 w 638"/>
                <a:gd name="T61" fmla="*/ 363 h 471"/>
                <a:gd name="T62" fmla="*/ 429 w 638"/>
                <a:gd name="T63" fmla="*/ 395 h 471"/>
                <a:gd name="T64" fmla="*/ 468 w 638"/>
                <a:gd name="T65" fmla="*/ 431 h 471"/>
                <a:gd name="T66" fmla="*/ 505 w 638"/>
                <a:gd name="T67" fmla="*/ 471 h 471"/>
                <a:gd name="T68" fmla="*/ 638 w 638"/>
                <a:gd name="T69" fmla="*/ 33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8" h="471">
                  <a:moveTo>
                    <a:pt x="638" y="335"/>
                  </a:moveTo>
                  <a:lnTo>
                    <a:pt x="636" y="333"/>
                  </a:lnTo>
                  <a:lnTo>
                    <a:pt x="631" y="325"/>
                  </a:lnTo>
                  <a:lnTo>
                    <a:pt x="623" y="313"/>
                  </a:lnTo>
                  <a:lnTo>
                    <a:pt x="611" y="298"/>
                  </a:lnTo>
                  <a:lnTo>
                    <a:pt x="594" y="278"/>
                  </a:lnTo>
                  <a:lnTo>
                    <a:pt x="574" y="257"/>
                  </a:lnTo>
                  <a:lnTo>
                    <a:pt x="549" y="234"/>
                  </a:lnTo>
                  <a:lnTo>
                    <a:pt x="520" y="207"/>
                  </a:lnTo>
                  <a:lnTo>
                    <a:pt x="485" y="181"/>
                  </a:lnTo>
                  <a:lnTo>
                    <a:pt x="445" y="153"/>
                  </a:lnTo>
                  <a:lnTo>
                    <a:pt x="400" y="125"/>
                  </a:lnTo>
                  <a:lnTo>
                    <a:pt x="349" y="98"/>
                  </a:lnTo>
                  <a:lnTo>
                    <a:pt x="293" y="70"/>
                  </a:lnTo>
                  <a:lnTo>
                    <a:pt x="231" y="45"/>
                  </a:lnTo>
                  <a:lnTo>
                    <a:pt x="162" y="22"/>
                  </a:lnTo>
                  <a:lnTo>
                    <a:pt x="87" y="0"/>
                  </a:lnTo>
                  <a:lnTo>
                    <a:pt x="0" y="207"/>
                  </a:lnTo>
                  <a:lnTo>
                    <a:pt x="4" y="207"/>
                  </a:lnTo>
                  <a:lnTo>
                    <a:pt x="14" y="209"/>
                  </a:lnTo>
                  <a:lnTo>
                    <a:pt x="30" y="212"/>
                  </a:lnTo>
                  <a:lnTo>
                    <a:pt x="52" y="216"/>
                  </a:lnTo>
                  <a:lnTo>
                    <a:pt x="80" y="223"/>
                  </a:lnTo>
                  <a:lnTo>
                    <a:pt x="110" y="231"/>
                  </a:lnTo>
                  <a:lnTo>
                    <a:pt x="144" y="242"/>
                  </a:lnTo>
                  <a:lnTo>
                    <a:pt x="182" y="254"/>
                  </a:lnTo>
                  <a:lnTo>
                    <a:pt x="222" y="269"/>
                  </a:lnTo>
                  <a:lnTo>
                    <a:pt x="262" y="288"/>
                  </a:lnTo>
                  <a:lnTo>
                    <a:pt x="305" y="310"/>
                  </a:lnTo>
                  <a:lnTo>
                    <a:pt x="346" y="335"/>
                  </a:lnTo>
                  <a:lnTo>
                    <a:pt x="389" y="363"/>
                  </a:lnTo>
                  <a:lnTo>
                    <a:pt x="429" y="395"/>
                  </a:lnTo>
                  <a:lnTo>
                    <a:pt x="468" y="431"/>
                  </a:lnTo>
                  <a:lnTo>
                    <a:pt x="505" y="471"/>
                  </a:lnTo>
                  <a:lnTo>
                    <a:pt x="638" y="335"/>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84" name="Freeform 22"/>
            <p:cNvSpPr>
              <a:spLocks/>
            </p:cNvSpPr>
            <p:nvPr/>
          </p:nvSpPr>
          <p:spPr bwMode="auto">
            <a:xfrm>
              <a:off x="4711700" y="2857500"/>
              <a:ext cx="527050" cy="395287"/>
            </a:xfrm>
            <a:custGeom>
              <a:avLst/>
              <a:gdLst>
                <a:gd name="T0" fmla="*/ 655 w 664"/>
                <a:gd name="T1" fmla="*/ 330 h 496"/>
                <a:gd name="T2" fmla="*/ 616 w 664"/>
                <a:gd name="T3" fmla="*/ 281 h 496"/>
                <a:gd name="T4" fmla="*/ 539 w 664"/>
                <a:gd name="T5" fmla="*/ 208 h 496"/>
                <a:gd name="T6" fmla="*/ 418 w 664"/>
                <a:gd name="T7" fmla="*/ 125 h 496"/>
                <a:gd name="T8" fmla="*/ 247 w 664"/>
                <a:gd name="T9" fmla="*/ 46 h 496"/>
                <a:gd name="T10" fmla="*/ 98 w 664"/>
                <a:gd name="T11" fmla="*/ 0 h 496"/>
                <a:gd name="T12" fmla="*/ 88 w 664"/>
                <a:gd name="T13" fmla="*/ 8 h 496"/>
                <a:gd name="T14" fmla="*/ 0 w 664"/>
                <a:gd name="T15" fmla="*/ 222 h 496"/>
                <a:gd name="T16" fmla="*/ 5 w 664"/>
                <a:gd name="T17" fmla="*/ 230 h 496"/>
                <a:gd name="T18" fmla="*/ 12 w 664"/>
                <a:gd name="T19" fmla="*/ 234 h 496"/>
                <a:gd name="T20" fmla="*/ 42 w 664"/>
                <a:gd name="T21" fmla="*/ 238 h 496"/>
                <a:gd name="T22" fmla="*/ 115 w 664"/>
                <a:gd name="T23" fmla="*/ 256 h 496"/>
                <a:gd name="T24" fmla="*/ 187 w 664"/>
                <a:gd name="T25" fmla="*/ 272 h 496"/>
                <a:gd name="T26" fmla="*/ 202 w 664"/>
                <a:gd name="T27" fmla="*/ 258 h 496"/>
                <a:gd name="T28" fmla="*/ 123 w 664"/>
                <a:gd name="T29" fmla="*/ 231 h 496"/>
                <a:gd name="T30" fmla="*/ 60 w 664"/>
                <a:gd name="T31" fmla="*/ 216 h 496"/>
                <a:gd name="T32" fmla="*/ 39 w 664"/>
                <a:gd name="T33" fmla="*/ 197 h 496"/>
                <a:gd name="T34" fmla="*/ 71 w 664"/>
                <a:gd name="T35" fmla="*/ 117 h 496"/>
                <a:gd name="T36" fmla="*/ 103 w 664"/>
                <a:gd name="T37" fmla="*/ 40 h 496"/>
                <a:gd name="T38" fmla="*/ 232 w 664"/>
                <a:gd name="T39" fmla="*/ 68 h 496"/>
                <a:gd name="T40" fmla="*/ 383 w 664"/>
                <a:gd name="T41" fmla="*/ 137 h 496"/>
                <a:gd name="T42" fmla="*/ 496 w 664"/>
                <a:gd name="T43" fmla="*/ 208 h 496"/>
                <a:gd name="T44" fmla="*/ 573 w 664"/>
                <a:gd name="T45" fmla="*/ 275 h 496"/>
                <a:gd name="T46" fmla="*/ 619 w 664"/>
                <a:gd name="T47" fmla="*/ 327 h 496"/>
                <a:gd name="T48" fmla="*/ 627 w 664"/>
                <a:gd name="T49" fmla="*/ 356 h 496"/>
                <a:gd name="T50" fmla="*/ 579 w 664"/>
                <a:gd name="T51" fmla="*/ 405 h 496"/>
                <a:gd name="T52" fmla="*/ 529 w 664"/>
                <a:gd name="T53" fmla="*/ 457 h 496"/>
                <a:gd name="T54" fmla="*/ 483 w 664"/>
                <a:gd name="T55" fmla="*/ 428 h 496"/>
                <a:gd name="T56" fmla="*/ 426 w 664"/>
                <a:gd name="T57" fmla="*/ 378 h 496"/>
                <a:gd name="T58" fmla="*/ 365 w 664"/>
                <a:gd name="T59" fmla="*/ 336 h 496"/>
                <a:gd name="T60" fmla="*/ 302 w 664"/>
                <a:gd name="T61" fmla="*/ 301 h 496"/>
                <a:gd name="T62" fmla="*/ 241 w 664"/>
                <a:gd name="T63" fmla="*/ 273 h 496"/>
                <a:gd name="T64" fmla="*/ 198 w 664"/>
                <a:gd name="T65" fmla="*/ 261 h 496"/>
                <a:gd name="T66" fmla="*/ 181 w 664"/>
                <a:gd name="T67" fmla="*/ 276 h 496"/>
                <a:gd name="T68" fmla="*/ 241 w 664"/>
                <a:gd name="T69" fmla="*/ 301 h 496"/>
                <a:gd name="T70" fmla="*/ 306 w 664"/>
                <a:gd name="T71" fmla="*/ 330 h 496"/>
                <a:gd name="T72" fmla="*/ 370 w 664"/>
                <a:gd name="T73" fmla="*/ 370 h 496"/>
                <a:gd name="T74" fmla="*/ 433 w 664"/>
                <a:gd name="T75" fmla="*/ 416 h 496"/>
                <a:gd name="T76" fmla="*/ 491 w 664"/>
                <a:gd name="T77" fmla="*/ 471 h 496"/>
                <a:gd name="T78" fmla="*/ 514 w 664"/>
                <a:gd name="T79" fmla="*/ 495 h 496"/>
                <a:gd name="T80" fmla="*/ 521 w 664"/>
                <a:gd name="T81" fmla="*/ 496 h 496"/>
                <a:gd name="T82" fmla="*/ 528 w 664"/>
                <a:gd name="T83" fmla="*/ 493 h 496"/>
                <a:gd name="T84" fmla="*/ 664 w 664"/>
                <a:gd name="T85" fmla="*/ 35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4" h="496">
                  <a:moveTo>
                    <a:pt x="663" y="343"/>
                  </a:moveTo>
                  <a:lnTo>
                    <a:pt x="661" y="339"/>
                  </a:lnTo>
                  <a:lnTo>
                    <a:pt x="655" y="330"/>
                  </a:lnTo>
                  <a:lnTo>
                    <a:pt x="646" y="318"/>
                  </a:lnTo>
                  <a:lnTo>
                    <a:pt x="632" y="301"/>
                  </a:lnTo>
                  <a:lnTo>
                    <a:pt x="616" y="281"/>
                  </a:lnTo>
                  <a:lnTo>
                    <a:pt x="594" y="259"/>
                  </a:lnTo>
                  <a:lnTo>
                    <a:pt x="569" y="235"/>
                  </a:lnTo>
                  <a:lnTo>
                    <a:pt x="539" y="208"/>
                  </a:lnTo>
                  <a:lnTo>
                    <a:pt x="504" y="182"/>
                  </a:lnTo>
                  <a:lnTo>
                    <a:pt x="464" y="154"/>
                  </a:lnTo>
                  <a:lnTo>
                    <a:pt x="418" y="125"/>
                  </a:lnTo>
                  <a:lnTo>
                    <a:pt x="367" y="99"/>
                  </a:lnTo>
                  <a:lnTo>
                    <a:pt x="310" y="71"/>
                  </a:lnTo>
                  <a:lnTo>
                    <a:pt x="247" y="46"/>
                  </a:lnTo>
                  <a:lnTo>
                    <a:pt x="179" y="23"/>
                  </a:lnTo>
                  <a:lnTo>
                    <a:pt x="103" y="1"/>
                  </a:lnTo>
                  <a:lnTo>
                    <a:pt x="98" y="0"/>
                  </a:lnTo>
                  <a:lnTo>
                    <a:pt x="94" y="1"/>
                  </a:lnTo>
                  <a:lnTo>
                    <a:pt x="90" y="4"/>
                  </a:lnTo>
                  <a:lnTo>
                    <a:pt x="88" y="8"/>
                  </a:lnTo>
                  <a:lnTo>
                    <a:pt x="2" y="216"/>
                  </a:lnTo>
                  <a:lnTo>
                    <a:pt x="0" y="219"/>
                  </a:lnTo>
                  <a:lnTo>
                    <a:pt x="0" y="222"/>
                  </a:lnTo>
                  <a:lnTo>
                    <a:pt x="2" y="226"/>
                  </a:lnTo>
                  <a:lnTo>
                    <a:pt x="3" y="228"/>
                  </a:lnTo>
                  <a:lnTo>
                    <a:pt x="5" y="230"/>
                  </a:lnTo>
                  <a:lnTo>
                    <a:pt x="7" y="233"/>
                  </a:lnTo>
                  <a:lnTo>
                    <a:pt x="10" y="234"/>
                  </a:lnTo>
                  <a:lnTo>
                    <a:pt x="12" y="234"/>
                  </a:lnTo>
                  <a:lnTo>
                    <a:pt x="15" y="234"/>
                  </a:lnTo>
                  <a:lnTo>
                    <a:pt x="26" y="236"/>
                  </a:lnTo>
                  <a:lnTo>
                    <a:pt x="42" y="238"/>
                  </a:lnTo>
                  <a:lnTo>
                    <a:pt x="62" y="243"/>
                  </a:lnTo>
                  <a:lnTo>
                    <a:pt x="87" y="249"/>
                  </a:lnTo>
                  <a:lnTo>
                    <a:pt x="115" y="256"/>
                  </a:lnTo>
                  <a:lnTo>
                    <a:pt x="147" y="265"/>
                  </a:lnTo>
                  <a:lnTo>
                    <a:pt x="181" y="276"/>
                  </a:lnTo>
                  <a:lnTo>
                    <a:pt x="187" y="272"/>
                  </a:lnTo>
                  <a:lnTo>
                    <a:pt x="192" y="267"/>
                  </a:lnTo>
                  <a:lnTo>
                    <a:pt x="198" y="261"/>
                  </a:lnTo>
                  <a:lnTo>
                    <a:pt x="202" y="258"/>
                  </a:lnTo>
                  <a:lnTo>
                    <a:pt x="174" y="248"/>
                  </a:lnTo>
                  <a:lnTo>
                    <a:pt x="148" y="239"/>
                  </a:lnTo>
                  <a:lnTo>
                    <a:pt x="123" y="231"/>
                  </a:lnTo>
                  <a:lnTo>
                    <a:pt x="100" y="226"/>
                  </a:lnTo>
                  <a:lnTo>
                    <a:pt x="79" y="220"/>
                  </a:lnTo>
                  <a:lnTo>
                    <a:pt x="60" y="216"/>
                  </a:lnTo>
                  <a:lnTo>
                    <a:pt x="45" y="213"/>
                  </a:lnTo>
                  <a:lnTo>
                    <a:pt x="33" y="211"/>
                  </a:lnTo>
                  <a:lnTo>
                    <a:pt x="39" y="197"/>
                  </a:lnTo>
                  <a:lnTo>
                    <a:pt x="48" y="175"/>
                  </a:lnTo>
                  <a:lnTo>
                    <a:pt x="59" y="147"/>
                  </a:lnTo>
                  <a:lnTo>
                    <a:pt x="71" y="117"/>
                  </a:lnTo>
                  <a:lnTo>
                    <a:pt x="83" y="87"/>
                  </a:lnTo>
                  <a:lnTo>
                    <a:pt x="94" y="61"/>
                  </a:lnTo>
                  <a:lnTo>
                    <a:pt x="103" y="40"/>
                  </a:lnTo>
                  <a:lnTo>
                    <a:pt x="108" y="29"/>
                  </a:lnTo>
                  <a:lnTo>
                    <a:pt x="172" y="47"/>
                  </a:lnTo>
                  <a:lnTo>
                    <a:pt x="232" y="68"/>
                  </a:lnTo>
                  <a:lnTo>
                    <a:pt x="287" y="90"/>
                  </a:lnTo>
                  <a:lnTo>
                    <a:pt x="338" y="113"/>
                  </a:lnTo>
                  <a:lnTo>
                    <a:pt x="383" y="137"/>
                  </a:lnTo>
                  <a:lnTo>
                    <a:pt x="426" y="161"/>
                  </a:lnTo>
                  <a:lnTo>
                    <a:pt x="463" y="185"/>
                  </a:lnTo>
                  <a:lnTo>
                    <a:pt x="496" y="208"/>
                  </a:lnTo>
                  <a:lnTo>
                    <a:pt x="526" y="233"/>
                  </a:lnTo>
                  <a:lnTo>
                    <a:pt x="551" y="254"/>
                  </a:lnTo>
                  <a:lnTo>
                    <a:pt x="573" y="275"/>
                  </a:lnTo>
                  <a:lnTo>
                    <a:pt x="592" y="295"/>
                  </a:lnTo>
                  <a:lnTo>
                    <a:pt x="608" y="312"/>
                  </a:lnTo>
                  <a:lnTo>
                    <a:pt x="619" y="327"/>
                  </a:lnTo>
                  <a:lnTo>
                    <a:pt x="629" y="339"/>
                  </a:lnTo>
                  <a:lnTo>
                    <a:pt x="635" y="348"/>
                  </a:lnTo>
                  <a:lnTo>
                    <a:pt x="627" y="356"/>
                  </a:lnTo>
                  <a:lnTo>
                    <a:pt x="615" y="370"/>
                  </a:lnTo>
                  <a:lnTo>
                    <a:pt x="597" y="387"/>
                  </a:lnTo>
                  <a:lnTo>
                    <a:pt x="579" y="405"/>
                  </a:lnTo>
                  <a:lnTo>
                    <a:pt x="561" y="425"/>
                  </a:lnTo>
                  <a:lnTo>
                    <a:pt x="543" y="443"/>
                  </a:lnTo>
                  <a:lnTo>
                    <a:pt x="529" y="457"/>
                  </a:lnTo>
                  <a:lnTo>
                    <a:pt x="520" y="466"/>
                  </a:lnTo>
                  <a:lnTo>
                    <a:pt x="503" y="447"/>
                  </a:lnTo>
                  <a:lnTo>
                    <a:pt x="483" y="428"/>
                  </a:lnTo>
                  <a:lnTo>
                    <a:pt x="465" y="411"/>
                  </a:lnTo>
                  <a:lnTo>
                    <a:pt x="445" y="394"/>
                  </a:lnTo>
                  <a:lnTo>
                    <a:pt x="426" y="378"/>
                  </a:lnTo>
                  <a:lnTo>
                    <a:pt x="405" y="363"/>
                  </a:lnTo>
                  <a:lnTo>
                    <a:pt x="385" y="349"/>
                  </a:lnTo>
                  <a:lnTo>
                    <a:pt x="365" y="336"/>
                  </a:lnTo>
                  <a:lnTo>
                    <a:pt x="344" y="324"/>
                  </a:lnTo>
                  <a:lnTo>
                    <a:pt x="323" y="312"/>
                  </a:lnTo>
                  <a:lnTo>
                    <a:pt x="302" y="301"/>
                  </a:lnTo>
                  <a:lnTo>
                    <a:pt x="282" y="291"/>
                  </a:lnTo>
                  <a:lnTo>
                    <a:pt x="261" y="282"/>
                  </a:lnTo>
                  <a:lnTo>
                    <a:pt x="241" y="273"/>
                  </a:lnTo>
                  <a:lnTo>
                    <a:pt x="222" y="265"/>
                  </a:lnTo>
                  <a:lnTo>
                    <a:pt x="202" y="258"/>
                  </a:lnTo>
                  <a:lnTo>
                    <a:pt x="198" y="261"/>
                  </a:lnTo>
                  <a:lnTo>
                    <a:pt x="192" y="267"/>
                  </a:lnTo>
                  <a:lnTo>
                    <a:pt x="187" y="272"/>
                  </a:lnTo>
                  <a:lnTo>
                    <a:pt x="181" y="276"/>
                  </a:lnTo>
                  <a:lnTo>
                    <a:pt x="201" y="283"/>
                  </a:lnTo>
                  <a:lnTo>
                    <a:pt x="221" y="291"/>
                  </a:lnTo>
                  <a:lnTo>
                    <a:pt x="241" y="301"/>
                  </a:lnTo>
                  <a:lnTo>
                    <a:pt x="263" y="310"/>
                  </a:lnTo>
                  <a:lnTo>
                    <a:pt x="284" y="320"/>
                  </a:lnTo>
                  <a:lnTo>
                    <a:pt x="306" y="330"/>
                  </a:lnTo>
                  <a:lnTo>
                    <a:pt x="327" y="343"/>
                  </a:lnTo>
                  <a:lnTo>
                    <a:pt x="349" y="356"/>
                  </a:lnTo>
                  <a:lnTo>
                    <a:pt x="370" y="370"/>
                  </a:lnTo>
                  <a:lnTo>
                    <a:pt x="391" y="383"/>
                  </a:lnTo>
                  <a:lnTo>
                    <a:pt x="412" y="400"/>
                  </a:lnTo>
                  <a:lnTo>
                    <a:pt x="433" y="416"/>
                  </a:lnTo>
                  <a:lnTo>
                    <a:pt x="453" y="433"/>
                  </a:lnTo>
                  <a:lnTo>
                    <a:pt x="473" y="451"/>
                  </a:lnTo>
                  <a:lnTo>
                    <a:pt x="491" y="471"/>
                  </a:lnTo>
                  <a:lnTo>
                    <a:pt x="510" y="492"/>
                  </a:lnTo>
                  <a:lnTo>
                    <a:pt x="512" y="494"/>
                  </a:lnTo>
                  <a:lnTo>
                    <a:pt x="514" y="495"/>
                  </a:lnTo>
                  <a:lnTo>
                    <a:pt x="517" y="496"/>
                  </a:lnTo>
                  <a:lnTo>
                    <a:pt x="519" y="496"/>
                  </a:lnTo>
                  <a:lnTo>
                    <a:pt x="521" y="496"/>
                  </a:lnTo>
                  <a:lnTo>
                    <a:pt x="524" y="495"/>
                  </a:lnTo>
                  <a:lnTo>
                    <a:pt x="526" y="494"/>
                  </a:lnTo>
                  <a:lnTo>
                    <a:pt x="528" y="493"/>
                  </a:lnTo>
                  <a:lnTo>
                    <a:pt x="661" y="358"/>
                  </a:lnTo>
                  <a:lnTo>
                    <a:pt x="663" y="355"/>
                  </a:lnTo>
                  <a:lnTo>
                    <a:pt x="664" y="351"/>
                  </a:lnTo>
                  <a:lnTo>
                    <a:pt x="664" y="347"/>
                  </a:lnTo>
                  <a:lnTo>
                    <a:pt x="663" y="3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85" name="Freeform 23"/>
            <p:cNvSpPr>
              <a:spLocks/>
            </p:cNvSpPr>
            <p:nvPr/>
          </p:nvSpPr>
          <p:spPr bwMode="auto">
            <a:xfrm>
              <a:off x="4378325" y="3025775"/>
              <a:ext cx="361950" cy="365125"/>
            </a:xfrm>
            <a:custGeom>
              <a:avLst/>
              <a:gdLst>
                <a:gd name="T0" fmla="*/ 429 w 456"/>
                <a:gd name="T1" fmla="*/ 11 h 459"/>
                <a:gd name="T2" fmla="*/ 411 w 456"/>
                <a:gd name="T3" fmla="*/ 45 h 459"/>
                <a:gd name="T4" fmla="*/ 381 w 456"/>
                <a:gd name="T5" fmla="*/ 100 h 459"/>
                <a:gd name="T6" fmla="*/ 341 w 456"/>
                <a:gd name="T7" fmla="*/ 169 h 459"/>
                <a:gd name="T8" fmla="*/ 294 w 456"/>
                <a:gd name="T9" fmla="*/ 245 h 459"/>
                <a:gd name="T10" fmla="*/ 240 w 456"/>
                <a:gd name="T11" fmla="*/ 318 h 459"/>
                <a:gd name="T12" fmla="*/ 184 w 456"/>
                <a:gd name="T13" fmla="*/ 379 h 459"/>
                <a:gd name="T14" fmla="*/ 129 w 456"/>
                <a:gd name="T15" fmla="*/ 420 h 459"/>
                <a:gd name="T16" fmla="*/ 91 w 456"/>
                <a:gd name="T17" fmla="*/ 432 h 459"/>
                <a:gd name="T18" fmla="*/ 70 w 456"/>
                <a:gd name="T19" fmla="*/ 431 h 459"/>
                <a:gd name="T20" fmla="*/ 51 w 456"/>
                <a:gd name="T21" fmla="*/ 421 h 459"/>
                <a:gd name="T22" fmla="*/ 32 w 456"/>
                <a:gd name="T23" fmla="*/ 405 h 459"/>
                <a:gd name="T24" fmla="*/ 21 w 456"/>
                <a:gd name="T25" fmla="*/ 391 h 459"/>
                <a:gd name="T26" fmla="*/ 10 w 456"/>
                <a:gd name="T27" fmla="*/ 389 h 459"/>
                <a:gd name="T28" fmla="*/ 1 w 456"/>
                <a:gd name="T29" fmla="*/ 395 h 459"/>
                <a:gd name="T30" fmla="*/ 0 w 456"/>
                <a:gd name="T31" fmla="*/ 405 h 459"/>
                <a:gd name="T32" fmla="*/ 15 w 456"/>
                <a:gd name="T33" fmla="*/ 427 h 459"/>
                <a:gd name="T34" fmla="*/ 43 w 456"/>
                <a:gd name="T35" fmla="*/ 449 h 459"/>
                <a:gd name="T36" fmla="*/ 71 w 456"/>
                <a:gd name="T37" fmla="*/ 458 h 459"/>
                <a:gd name="T38" fmla="*/ 97 w 456"/>
                <a:gd name="T39" fmla="*/ 458 h 459"/>
                <a:gd name="T40" fmla="*/ 137 w 456"/>
                <a:gd name="T41" fmla="*/ 444 h 459"/>
                <a:gd name="T42" fmla="*/ 196 w 456"/>
                <a:gd name="T43" fmla="*/ 403 h 459"/>
                <a:gd name="T44" fmla="*/ 255 w 456"/>
                <a:gd name="T45" fmla="*/ 341 h 459"/>
                <a:gd name="T46" fmla="*/ 310 w 456"/>
                <a:gd name="T47" fmla="*/ 268 h 459"/>
                <a:gd name="T48" fmla="*/ 360 w 456"/>
                <a:gd name="T49" fmla="*/ 191 h 459"/>
                <a:gd name="T50" fmla="*/ 402 w 456"/>
                <a:gd name="T51" fmla="*/ 119 h 459"/>
                <a:gd name="T52" fmla="*/ 433 w 456"/>
                <a:gd name="T53" fmla="*/ 62 h 459"/>
                <a:gd name="T54" fmla="*/ 452 w 456"/>
                <a:gd name="T55" fmla="*/ 25 h 459"/>
                <a:gd name="T56" fmla="*/ 456 w 456"/>
                <a:gd name="T57" fmla="*/ 13 h 459"/>
                <a:gd name="T58" fmla="*/ 453 w 456"/>
                <a:gd name="T59" fmla="*/ 4 h 459"/>
                <a:gd name="T60" fmla="*/ 444 w 456"/>
                <a:gd name="T61" fmla="*/ 0 h 459"/>
                <a:gd name="T62" fmla="*/ 434 w 456"/>
                <a:gd name="T63" fmla="*/ 2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6" h="459">
                  <a:moveTo>
                    <a:pt x="431" y="7"/>
                  </a:moveTo>
                  <a:lnTo>
                    <a:pt x="429" y="11"/>
                  </a:lnTo>
                  <a:lnTo>
                    <a:pt x="422" y="25"/>
                  </a:lnTo>
                  <a:lnTo>
                    <a:pt x="411" y="45"/>
                  </a:lnTo>
                  <a:lnTo>
                    <a:pt x="399" y="70"/>
                  </a:lnTo>
                  <a:lnTo>
                    <a:pt x="381" y="100"/>
                  </a:lnTo>
                  <a:lnTo>
                    <a:pt x="363" y="133"/>
                  </a:lnTo>
                  <a:lnTo>
                    <a:pt x="341" y="169"/>
                  </a:lnTo>
                  <a:lnTo>
                    <a:pt x="318" y="207"/>
                  </a:lnTo>
                  <a:lnTo>
                    <a:pt x="294" y="245"/>
                  </a:lnTo>
                  <a:lnTo>
                    <a:pt x="267" y="282"/>
                  </a:lnTo>
                  <a:lnTo>
                    <a:pt x="240" y="318"/>
                  </a:lnTo>
                  <a:lnTo>
                    <a:pt x="212" y="350"/>
                  </a:lnTo>
                  <a:lnTo>
                    <a:pt x="184" y="379"/>
                  </a:lnTo>
                  <a:lnTo>
                    <a:pt x="157" y="402"/>
                  </a:lnTo>
                  <a:lnTo>
                    <a:pt x="129" y="420"/>
                  </a:lnTo>
                  <a:lnTo>
                    <a:pt x="103" y="431"/>
                  </a:lnTo>
                  <a:lnTo>
                    <a:pt x="91" y="432"/>
                  </a:lnTo>
                  <a:lnTo>
                    <a:pt x="81" y="432"/>
                  </a:lnTo>
                  <a:lnTo>
                    <a:pt x="70" y="431"/>
                  </a:lnTo>
                  <a:lnTo>
                    <a:pt x="60" y="427"/>
                  </a:lnTo>
                  <a:lnTo>
                    <a:pt x="51" y="421"/>
                  </a:lnTo>
                  <a:lnTo>
                    <a:pt x="41" y="414"/>
                  </a:lnTo>
                  <a:lnTo>
                    <a:pt x="32" y="405"/>
                  </a:lnTo>
                  <a:lnTo>
                    <a:pt x="24" y="395"/>
                  </a:lnTo>
                  <a:lnTo>
                    <a:pt x="21" y="391"/>
                  </a:lnTo>
                  <a:lnTo>
                    <a:pt x="15" y="389"/>
                  </a:lnTo>
                  <a:lnTo>
                    <a:pt x="10" y="389"/>
                  </a:lnTo>
                  <a:lnTo>
                    <a:pt x="5" y="391"/>
                  </a:lnTo>
                  <a:lnTo>
                    <a:pt x="1" y="395"/>
                  </a:lnTo>
                  <a:lnTo>
                    <a:pt x="0" y="401"/>
                  </a:lnTo>
                  <a:lnTo>
                    <a:pt x="0" y="405"/>
                  </a:lnTo>
                  <a:lnTo>
                    <a:pt x="1" y="410"/>
                  </a:lnTo>
                  <a:lnTo>
                    <a:pt x="15" y="427"/>
                  </a:lnTo>
                  <a:lnTo>
                    <a:pt x="29" y="440"/>
                  </a:lnTo>
                  <a:lnTo>
                    <a:pt x="43" y="449"/>
                  </a:lnTo>
                  <a:lnTo>
                    <a:pt x="58" y="455"/>
                  </a:lnTo>
                  <a:lnTo>
                    <a:pt x="71" y="458"/>
                  </a:lnTo>
                  <a:lnTo>
                    <a:pt x="84" y="459"/>
                  </a:lnTo>
                  <a:lnTo>
                    <a:pt x="97" y="458"/>
                  </a:lnTo>
                  <a:lnTo>
                    <a:pt x="108" y="456"/>
                  </a:lnTo>
                  <a:lnTo>
                    <a:pt x="137" y="444"/>
                  </a:lnTo>
                  <a:lnTo>
                    <a:pt x="167" y="427"/>
                  </a:lnTo>
                  <a:lnTo>
                    <a:pt x="196" y="403"/>
                  </a:lnTo>
                  <a:lnTo>
                    <a:pt x="226" y="374"/>
                  </a:lnTo>
                  <a:lnTo>
                    <a:pt x="255" y="341"/>
                  </a:lnTo>
                  <a:lnTo>
                    <a:pt x="282" y="305"/>
                  </a:lnTo>
                  <a:lnTo>
                    <a:pt x="310" y="268"/>
                  </a:lnTo>
                  <a:lnTo>
                    <a:pt x="335" y="229"/>
                  </a:lnTo>
                  <a:lnTo>
                    <a:pt x="360" y="191"/>
                  </a:lnTo>
                  <a:lnTo>
                    <a:pt x="381" y="154"/>
                  </a:lnTo>
                  <a:lnTo>
                    <a:pt x="402" y="119"/>
                  </a:lnTo>
                  <a:lnTo>
                    <a:pt x="419" y="88"/>
                  </a:lnTo>
                  <a:lnTo>
                    <a:pt x="433" y="62"/>
                  </a:lnTo>
                  <a:lnTo>
                    <a:pt x="444" y="40"/>
                  </a:lnTo>
                  <a:lnTo>
                    <a:pt x="452" y="25"/>
                  </a:lnTo>
                  <a:lnTo>
                    <a:pt x="455" y="18"/>
                  </a:lnTo>
                  <a:lnTo>
                    <a:pt x="456" y="13"/>
                  </a:lnTo>
                  <a:lnTo>
                    <a:pt x="455" y="9"/>
                  </a:lnTo>
                  <a:lnTo>
                    <a:pt x="453" y="4"/>
                  </a:lnTo>
                  <a:lnTo>
                    <a:pt x="448" y="1"/>
                  </a:lnTo>
                  <a:lnTo>
                    <a:pt x="444" y="0"/>
                  </a:lnTo>
                  <a:lnTo>
                    <a:pt x="439" y="0"/>
                  </a:lnTo>
                  <a:lnTo>
                    <a:pt x="434" y="2"/>
                  </a:lnTo>
                  <a:lnTo>
                    <a:pt x="43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86" name="Freeform 24"/>
            <p:cNvSpPr>
              <a:spLocks/>
            </p:cNvSpPr>
            <p:nvPr/>
          </p:nvSpPr>
          <p:spPr bwMode="auto">
            <a:xfrm>
              <a:off x="4646613" y="2914650"/>
              <a:ext cx="119063" cy="44450"/>
            </a:xfrm>
            <a:custGeom>
              <a:avLst/>
              <a:gdLst>
                <a:gd name="T0" fmla="*/ 0 w 150"/>
                <a:gd name="T1" fmla="*/ 11 h 56"/>
                <a:gd name="T2" fmla="*/ 0 w 150"/>
                <a:gd name="T3" fmla="*/ 16 h 56"/>
                <a:gd name="T4" fmla="*/ 1 w 150"/>
                <a:gd name="T5" fmla="*/ 22 h 56"/>
                <a:gd name="T6" fmla="*/ 4 w 150"/>
                <a:gd name="T7" fmla="*/ 26 h 56"/>
                <a:gd name="T8" fmla="*/ 10 w 150"/>
                <a:gd name="T9" fmla="*/ 28 h 56"/>
                <a:gd name="T10" fmla="*/ 133 w 150"/>
                <a:gd name="T11" fmla="*/ 56 h 56"/>
                <a:gd name="T12" fmla="*/ 139 w 150"/>
                <a:gd name="T13" fmla="*/ 56 h 56"/>
                <a:gd name="T14" fmla="*/ 144 w 150"/>
                <a:gd name="T15" fmla="*/ 53 h 56"/>
                <a:gd name="T16" fmla="*/ 147 w 150"/>
                <a:gd name="T17" fmla="*/ 50 h 56"/>
                <a:gd name="T18" fmla="*/ 150 w 150"/>
                <a:gd name="T19" fmla="*/ 45 h 56"/>
                <a:gd name="T20" fmla="*/ 150 w 150"/>
                <a:gd name="T21" fmla="*/ 39 h 56"/>
                <a:gd name="T22" fmla="*/ 148 w 150"/>
                <a:gd name="T23" fmla="*/ 35 h 56"/>
                <a:gd name="T24" fmla="*/ 145 w 150"/>
                <a:gd name="T25" fmla="*/ 30 h 56"/>
                <a:gd name="T26" fmla="*/ 139 w 150"/>
                <a:gd name="T27" fmla="*/ 28 h 56"/>
                <a:gd name="T28" fmla="*/ 16 w 150"/>
                <a:gd name="T29" fmla="*/ 0 h 56"/>
                <a:gd name="T30" fmla="*/ 10 w 150"/>
                <a:gd name="T31" fmla="*/ 0 h 56"/>
                <a:gd name="T32" fmla="*/ 6 w 150"/>
                <a:gd name="T33" fmla="*/ 3 h 56"/>
                <a:gd name="T34" fmla="*/ 2 w 150"/>
                <a:gd name="T35" fmla="*/ 6 h 56"/>
                <a:gd name="T36" fmla="*/ 0 w 150"/>
                <a:gd name="T37" fmla="*/ 1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56">
                  <a:moveTo>
                    <a:pt x="0" y="11"/>
                  </a:moveTo>
                  <a:lnTo>
                    <a:pt x="0" y="16"/>
                  </a:lnTo>
                  <a:lnTo>
                    <a:pt x="1" y="22"/>
                  </a:lnTo>
                  <a:lnTo>
                    <a:pt x="4" y="26"/>
                  </a:lnTo>
                  <a:lnTo>
                    <a:pt x="10" y="28"/>
                  </a:lnTo>
                  <a:lnTo>
                    <a:pt x="133" y="56"/>
                  </a:lnTo>
                  <a:lnTo>
                    <a:pt x="139" y="56"/>
                  </a:lnTo>
                  <a:lnTo>
                    <a:pt x="144" y="53"/>
                  </a:lnTo>
                  <a:lnTo>
                    <a:pt x="147" y="50"/>
                  </a:lnTo>
                  <a:lnTo>
                    <a:pt x="150" y="45"/>
                  </a:lnTo>
                  <a:lnTo>
                    <a:pt x="150" y="39"/>
                  </a:lnTo>
                  <a:lnTo>
                    <a:pt x="148" y="35"/>
                  </a:lnTo>
                  <a:lnTo>
                    <a:pt x="145" y="30"/>
                  </a:lnTo>
                  <a:lnTo>
                    <a:pt x="139" y="28"/>
                  </a:lnTo>
                  <a:lnTo>
                    <a:pt x="16" y="0"/>
                  </a:lnTo>
                  <a:lnTo>
                    <a:pt x="10" y="0"/>
                  </a:lnTo>
                  <a:lnTo>
                    <a:pt x="6" y="3"/>
                  </a:lnTo>
                  <a:lnTo>
                    <a:pt x="2" y="6"/>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87" name="Freeform 25"/>
            <p:cNvSpPr>
              <a:spLocks/>
            </p:cNvSpPr>
            <p:nvPr/>
          </p:nvSpPr>
          <p:spPr bwMode="auto">
            <a:xfrm>
              <a:off x="4503738" y="2720975"/>
              <a:ext cx="276225" cy="358775"/>
            </a:xfrm>
            <a:custGeom>
              <a:avLst/>
              <a:gdLst>
                <a:gd name="T0" fmla="*/ 154 w 348"/>
                <a:gd name="T1" fmla="*/ 0 h 452"/>
                <a:gd name="T2" fmla="*/ 348 w 348"/>
                <a:gd name="T3" fmla="*/ 89 h 452"/>
                <a:gd name="T4" fmla="*/ 347 w 348"/>
                <a:gd name="T5" fmla="*/ 92 h 452"/>
                <a:gd name="T6" fmla="*/ 343 w 348"/>
                <a:gd name="T7" fmla="*/ 100 h 452"/>
                <a:gd name="T8" fmla="*/ 336 w 348"/>
                <a:gd name="T9" fmla="*/ 115 h 452"/>
                <a:gd name="T10" fmla="*/ 328 w 348"/>
                <a:gd name="T11" fmla="*/ 133 h 452"/>
                <a:gd name="T12" fmla="*/ 317 w 348"/>
                <a:gd name="T13" fmla="*/ 154 h 452"/>
                <a:gd name="T14" fmla="*/ 304 w 348"/>
                <a:gd name="T15" fmla="*/ 179 h 452"/>
                <a:gd name="T16" fmla="*/ 288 w 348"/>
                <a:gd name="T17" fmla="*/ 205 h 452"/>
                <a:gd name="T18" fmla="*/ 272 w 348"/>
                <a:gd name="T19" fmla="*/ 232 h 452"/>
                <a:gd name="T20" fmla="*/ 252 w 348"/>
                <a:gd name="T21" fmla="*/ 259 h 452"/>
                <a:gd name="T22" fmla="*/ 232 w 348"/>
                <a:gd name="T23" fmla="*/ 286 h 452"/>
                <a:gd name="T24" fmla="*/ 210 w 348"/>
                <a:gd name="T25" fmla="*/ 311 h 452"/>
                <a:gd name="T26" fmla="*/ 185 w 348"/>
                <a:gd name="T27" fmla="*/ 335 h 452"/>
                <a:gd name="T28" fmla="*/ 159 w 348"/>
                <a:gd name="T29" fmla="*/ 356 h 452"/>
                <a:gd name="T30" fmla="*/ 132 w 348"/>
                <a:gd name="T31" fmla="*/ 373 h 452"/>
                <a:gd name="T32" fmla="*/ 105 w 348"/>
                <a:gd name="T33" fmla="*/ 386 h 452"/>
                <a:gd name="T34" fmla="*/ 75 w 348"/>
                <a:gd name="T35" fmla="*/ 393 h 452"/>
                <a:gd name="T36" fmla="*/ 49 w 348"/>
                <a:gd name="T37" fmla="*/ 441 h 452"/>
                <a:gd name="T38" fmla="*/ 48 w 348"/>
                <a:gd name="T39" fmla="*/ 442 h 452"/>
                <a:gd name="T40" fmla="*/ 46 w 348"/>
                <a:gd name="T41" fmla="*/ 445 h 452"/>
                <a:gd name="T42" fmla="*/ 41 w 348"/>
                <a:gd name="T43" fmla="*/ 448 h 452"/>
                <a:gd name="T44" fmla="*/ 37 w 348"/>
                <a:gd name="T45" fmla="*/ 450 h 452"/>
                <a:gd name="T46" fmla="*/ 30 w 348"/>
                <a:gd name="T47" fmla="*/ 452 h 452"/>
                <a:gd name="T48" fmla="*/ 24 w 348"/>
                <a:gd name="T49" fmla="*/ 452 h 452"/>
                <a:gd name="T50" fmla="*/ 17 w 348"/>
                <a:gd name="T51" fmla="*/ 449 h 452"/>
                <a:gd name="T52" fmla="*/ 10 w 348"/>
                <a:gd name="T53" fmla="*/ 442 h 452"/>
                <a:gd name="T54" fmla="*/ 3 w 348"/>
                <a:gd name="T55" fmla="*/ 432 h 452"/>
                <a:gd name="T56" fmla="*/ 0 w 348"/>
                <a:gd name="T57" fmla="*/ 423 h 452"/>
                <a:gd name="T58" fmla="*/ 1 w 348"/>
                <a:gd name="T59" fmla="*/ 414 h 452"/>
                <a:gd name="T60" fmla="*/ 7 w 348"/>
                <a:gd name="T61" fmla="*/ 401 h 452"/>
                <a:gd name="T62" fmla="*/ 38 w 348"/>
                <a:gd name="T63" fmla="*/ 346 h 452"/>
                <a:gd name="T64" fmla="*/ 22 w 348"/>
                <a:gd name="T65" fmla="*/ 279 h 452"/>
                <a:gd name="T66" fmla="*/ 154 w 348"/>
                <a:gd name="T67"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8" h="452">
                  <a:moveTo>
                    <a:pt x="154" y="0"/>
                  </a:moveTo>
                  <a:lnTo>
                    <a:pt x="348" y="89"/>
                  </a:lnTo>
                  <a:lnTo>
                    <a:pt x="347" y="92"/>
                  </a:lnTo>
                  <a:lnTo>
                    <a:pt x="343" y="100"/>
                  </a:lnTo>
                  <a:lnTo>
                    <a:pt x="336" y="115"/>
                  </a:lnTo>
                  <a:lnTo>
                    <a:pt x="328" y="133"/>
                  </a:lnTo>
                  <a:lnTo>
                    <a:pt x="317" y="154"/>
                  </a:lnTo>
                  <a:lnTo>
                    <a:pt x="304" y="179"/>
                  </a:lnTo>
                  <a:lnTo>
                    <a:pt x="288" y="205"/>
                  </a:lnTo>
                  <a:lnTo>
                    <a:pt x="272" y="232"/>
                  </a:lnTo>
                  <a:lnTo>
                    <a:pt x="252" y="259"/>
                  </a:lnTo>
                  <a:lnTo>
                    <a:pt x="232" y="286"/>
                  </a:lnTo>
                  <a:lnTo>
                    <a:pt x="210" y="311"/>
                  </a:lnTo>
                  <a:lnTo>
                    <a:pt x="185" y="335"/>
                  </a:lnTo>
                  <a:lnTo>
                    <a:pt x="159" y="356"/>
                  </a:lnTo>
                  <a:lnTo>
                    <a:pt x="132" y="373"/>
                  </a:lnTo>
                  <a:lnTo>
                    <a:pt x="105" y="386"/>
                  </a:lnTo>
                  <a:lnTo>
                    <a:pt x="75" y="393"/>
                  </a:lnTo>
                  <a:lnTo>
                    <a:pt x="49" y="441"/>
                  </a:lnTo>
                  <a:lnTo>
                    <a:pt x="48" y="442"/>
                  </a:lnTo>
                  <a:lnTo>
                    <a:pt x="46" y="445"/>
                  </a:lnTo>
                  <a:lnTo>
                    <a:pt x="41" y="448"/>
                  </a:lnTo>
                  <a:lnTo>
                    <a:pt x="37" y="450"/>
                  </a:lnTo>
                  <a:lnTo>
                    <a:pt x="30" y="452"/>
                  </a:lnTo>
                  <a:lnTo>
                    <a:pt x="24" y="452"/>
                  </a:lnTo>
                  <a:lnTo>
                    <a:pt x="17" y="449"/>
                  </a:lnTo>
                  <a:lnTo>
                    <a:pt x="10" y="442"/>
                  </a:lnTo>
                  <a:lnTo>
                    <a:pt x="3" y="432"/>
                  </a:lnTo>
                  <a:lnTo>
                    <a:pt x="0" y="423"/>
                  </a:lnTo>
                  <a:lnTo>
                    <a:pt x="1" y="414"/>
                  </a:lnTo>
                  <a:lnTo>
                    <a:pt x="7" y="401"/>
                  </a:lnTo>
                  <a:lnTo>
                    <a:pt x="38" y="346"/>
                  </a:lnTo>
                  <a:lnTo>
                    <a:pt x="22" y="279"/>
                  </a:lnTo>
                  <a:lnTo>
                    <a:pt x="154" y="0"/>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88" name="Freeform 26"/>
            <p:cNvSpPr>
              <a:spLocks/>
            </p:cNvSpPr>
            <p:nvPr/>
          </p:nvSpPr>
          <p:spPr bwMode="auto">
            <a:xfrm>
              <a:off x="4494213" y="2711450"/>
              <a:ext cx="295275" cy="379412"/>
            </a:xfrm>
            <a:custGeom>
              <a:avLst/>
              <a:gdLst>
                <a:gd name="T0" fmla="*/ 168 w 374"/>
                <a:gd name="T1" fmla="*/ 0 h 478"/>
                <a:gd name="T2" fmla="*/ 156 w 374"/>
                <a:gd name="T3" fmla="*/ 7 h 478"/>
                <a:gd name="T4" fmla="*/ 59 w 374"/>
                <a:gd name="T5" fmla="*/ 240 h 478"/>
                <a:gd name="T6" fmla="*/ 85 w 374"/>
                <a:gd name="T7" fmla="*/ 215 h 478"/>
                <a:gd name="T8" fmla="*/ 133 w 374"/>
                <a:gd name="T9" fmla="*/ 116 h 478"/>
                <a:gd name="T10" fmla="*/ 168 w 374"/>
                <a:gd name="T11" fmla="*/ 41 h 478"/>
                <a:gd name="T12" fmla="*/ 205 w 374"/>
                <a:gd name="T13" fmla="*/ 44 h 478"/>
                <a:gd name="T14" fmla="*/ 287 w 374"/>
                <a:gd name="T15" fmla="*/ 82 h 478"/>
                <a:gd name="T16" fmla="*/ 344 w 374"/>
                <a:gd name="T17" fmla="*/ 109 h 478"/>
                <a:gd name="T18" fmla="*/ 323 w 374"/>
                <a:gd name="T19" fmla="*/ 152 h 478"/>
                <a:gd name="T20" fmla="*/ 287 w 374"/>
                <a:gd name="T21" fmla="*/ 216 h 478"/>
                <a:gd name="T22" fmla="*/ 239 w 374"/>
                <a:gd name="T23" fmla="*/ 285 h 478"/>
                <a:gd name="T24" fmla="*/ 180 w 374"/>
                <a:gd name="T25" fmla="*/ 347 h 478"/>
                <a:gd name="T26" fmla="*/ 111 w 374"/>
                <a:gd name="T27" fmla="*/ 387 h 478"/>
                <a:gd name="T28" fmla="*/ 81 w 374"/>
                <a:gd name="T29" fmla="*/ 396 h 478"/>
                <a:gd name="T30" fmla="*/ 74 w 374"/>
                <a:gd name="T31" fmla="*/ 407 h 478"/>
                <a:gd name="T32" fmla="*/ 52 w 374"/>
                <a:gd name="T33" fmla="*/ 446 h 478"/>
                <a:gd name="T34" fmla="*/ 44 w 374"/>
                <a:gd name="T35" fmla="*/ 452 h 478"/>
                <a:gd name="T36" fmla="*/ 38 w 374"/>
                <a:gd name="T37" fmla="*/ 452 h 478"/>
                <a:gd name="T38" fmla="*/ 30 w 374"/>
                <a:gd name="T39" fmla="*/ 444 h 478"/>
                <a:gd name="T40" fmla="*/ 27 w 374"/>
                <a:gd name="T41" fmla="*/ 434 h 478"/>
                <a:gd name="T42" fmla="*/ 29 w 374"/>
                <a:gd name="T43" fmla="*/ 424 h 478"/>
                <a:gd name="T44" fmla="*/ 64 w 374"/>
                <a:gd name="T45" fmla="*/ 363 h 478"/>
                <a:gd name="T46" fmla="*/ 64 w 374"/>
                <a:gd name="T47" fmla="*/ 359 h 478"/>
                <a:gd name="T48" fmla="*/ 64 w 374"/>
                <a:gd name="T49" fmla="*/ 356 h 478"/>
                <a:gd name="T50" fmla="*/ 57 w 374"/>
                <a:gd name="T51" fmla="*/ 328 h 478"/>
                <a:gd name="T52" fmla="*/ 50 w 374"/>
                <a:gd name="T53" fmla="*/ 288 h 478"/>
                <a:gd name="T54" fmla="*/ 72 w 374"/>
                <a:gd name="T55" fmla="*/ 245 h 478"/>
                <a:gd name="T56" fmla="*/ 52 w 374"/>
                <a:gd name="T57" fmla="*/ 239 h 478"/>
                <a:gd name="T58" fmla="*/ 22 w 374"/>
                <a:gd name="T59" fmla="*/ 287 h 478"/>
                <a:gd name="T60" fmla="*/ 22 w 374"/>
                <a:gd name="T61" fmla="*/ 292 h 478"/>
                <a:gd name="T62" fmla="*/ 22 w 374"/>
                <a:gd name="T63" fmla="*/ 294 h 478"/>
                <a:gd name="T64" fmla="*/ 29 w 374"/>
                <a:gd name="T65" fmla="*/ 323 h 478"/>
                <a:gd name="T66" fmla="*/ 30 w 374"/>
                <a:gd name="T67" fmla="*/ 368 h 478"/>
                <a:gd name="T68" fmla="*/ 8 w 374"/>
                <a:gd name="T69" fmla="*/ 407 h 478"/>
                <a:gd name="T70" fmla="*/ 1 w 374"/>
                <a:gd name="T71" fmla="*/ 428 h 478"/>
                <a:gd name="T72" fmla="*/ 4 w 374"/>
                <a:gd name="T73" fmla="*/ 448 h 478"/>
                <a:gd name="T74" fmla="*/ 20 w 374"/>
                <a:gd name="T75" fmla="*/ 470 h 478"/>
                <a:gd name="T76" fmla="*/ 39 w 374"/>
                <a:gd name="T77" fmla="*/ 478 h 478"/>
                <a:gd name="T78" fmla="*/ 68 w 374"/>
                <a:gd name="T79" fmla="*/ 467 h 478"/>
                <a:gd name="T80" fmla="*/ 73 w 374"/>
                <a:gd name="T81" fmla="*/ 462 h 478"/>
                <a:gd name="T82" fmla="*/ 77 w 374"/>
                <a:gd name="T83" fmla="*/ 455 h 478"/>
                <a:gd name="T84" fmla="*/ 97 w 374"/>
                <a:gd name="T85" fmla="*/ 417 h 478"/>
                <a:gd name="T86" fmla="*/ 182 w 374"/>
                <a:gd name="T87" fmla="*/ 378 h 478"/>
                <a:gd name="T88" fmla="*/ 254 w 374"/>
                <a:gd name="T89" fmla="*/ 308 h 478"/>
                <a:gd name="T90" fmla="*/ 310 w 374"/>
                <a:gd name="T91" fmla="*/ 227 h 478"/>
                <a:gd name="T92" fmla="*/ 351 w 374"/>
                <a:gd name="T93" fmla="*/ 155 h 478"/>
                <a:gd name="T94" fmla="*/ 370 w 374"/>
                <a:gd name="T95" fmla="*/ 111 h 478"/>
                <a:gd name="T96" fmla="*/ 374 w 374"/>
                <a:gd name="T97" fmla="*/ 104 h 478"/>
                <a:gd name="T98" fmla="*/ 374 w 374"/>
                <a:gd name="T99" fmla="*/ 98 h 478"/>
                <a:gd name="T100" fmla="*/ 367 w 374"/>
                <a:gd name="T101" fmla="*/ 9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478">
                  <a:moveTo>
                    <a:pt x="367" y="90"/>
                  </a:moveTo>
                  <a:lnTo>
                    <a:pt x="173" y="1"/>
                  </a:lnTo>
                  <a:lnTo>
                    <a:pt x="168" y="0"/>
                  </a:lnTo>
                  <a:lnTo>
                    <a:pt x="163" y="0"/>
                  </a:lnTo>
                  <a:lnTo>
                    <a:pt x="159" y="4"/>
                  </a:lnTo>
                  <a:lnTo>
                    <a:pt x="156" y="7"/>
                  </a:lnTo>
                  <a:lnTo>
                    <a:pt x="46" y="238"/>
                  </a:lnTo>
                  <a:lnTo>
                    <a:pt x="52" y="239"/>
                  </a:lnTo>
                  <a:lnTo>
                    <a:pt x="59" y="240"/>
                  </a:lnTo>
                  <a:lnTo>
                    <a:pt x="66" y="242"/>
                  </a:lnTo>
                  <a:lnTo>
                    <a:pt x="72" y="245"/>
                  </a:lnTo>
                  <a:lnTo>
                    <a:pt x="85" y="215"/>
                  </a:lnTo>
                  <a:lnTo>
                    <a:pt x="102" y="182"/>
                  </a:lnTo>
                  <a:lnTo>
                    <a:pt x="117" y="149"/>
                  </a:lnTo>
                  <a:lnTo>
                    <a:pt x="133" y="116"/>
                  </a:lnTo>
                  <a:lnTo>
                    <a:pt x="147" y="86"/>
                  </a:lnTo>
                  <a:lnTo>
                    <a:pt x="159" y="60"/>
                  </a:lnTo>
                  <a:lnTo>
                    <a:pt x="168" y="41"/>
                  </a:lnTo>
                  <a:lnTo>
                    <a:pt x="173" y="30"/>
                  </a:lnTo>
                  <a:lnTo>
                    <a:pt x="186" y="36"/>
                  </a:lnTo>
                  <a:lnTo>
                    <a:pt x="205" y="44"/>
                  </a:lnTo>
                  <a:lnTo>
                    <a:pt x="231" y="56"/>
                  </a:lnTo>
                  <a:lnTo>
                    <a:pt x="258" y="69"/>
                  </a:lnTo>
                  <a:lnTo>
                    <a:pt x="287" y="82"/>
                  </a:lnTo>
                  <a:lnTo>
                    <a:pt x="313" y="94"/>
                  </a:lnTo>
                  <a:lnTo>
                    <a:pt x="332" y="103"/>
                  </a:lnTo>
                  <a:lnTo>
                    <a:pt x="344" y="109"/>
                  </a:lnTo>
                  <a:lnTo>
                    <a:pt x="339" y="120"/>
                  </a:lnTo>
                  <a:lnTo>
                    <a:pt x="332" y="135"/>
                  </a:lnTo>
                  <a:lnTo>
                    <a:pt x="323" y="152"/>
                  </a:lnTo>
                  <a:lnTo>
                    <a:pt x="313" y="172"/>
                  </a:lnTo>
                  <a:lnTo>
                    <a:pt x="301" y="193"/>
                  </a:lnTo>
                  <a:lnTo>
                    <a:pt x="287" y="216"/>
                  </a:lnTo>
                  <a:lnTo>
                    <a:pt x="273" y="239"/>
                  </a:lnTo>
                  <a:lnTo>
                    <a:pt x="257" y="262"/>
                  </a:lnTo>
                  <a:lnTo>
                    <a:pt x="239" y="285"/>
                  </a:lnTo>
                  <a:lnTo>
                    <a:pt x="220" y="308"/>
                  </a:lnTo>
                  <a:lnTo>
                    <a:pt x="201" y="329"/>
                  </a:lnTo>
                  <a:lnTo>
                    <a:pt x="180" y="347"/>
                  </a:lnTo>
                  <a:lnTo>
                    <a:pt x="158" y="363"/>
                  </a:lnTo>
                  <a:lnTo>
                    <a:pt x="135" y="377"/>
                  </a:lnTo>
                  <a:lnTo>
                    <a:pt x="111" y="387"/>
                  </a:lnTo>
                  <a:lnTo>
                    <a:pt x="87" y="393"/>
                  </a:lnTo>
                  <a:lnTo>
                    <a:pt x="83" y="394"/>
                  </a:lnTo>
                  <a:lnTo>
                    <a:pt x="81" y="396"/>
                  </a:lnTo>
                  <a:lnTo>
                    <a:pt x="79" y="398"/>
                  </a:lnTo>
                  <a:lnTo>
                    <a:pt x="77" y="400"/>
                  </a:lnTo>
                  <a:lnTo>
                    <a:pt x="74" y="407"/>
                  </a:lnTo>
                  <a:lnTo>
                    <a:pt x="66" y="422"/>
                  </a:lnTo>
                  <a:lnTo>
                    <a:pt x="57" y="437"/>
                  </a:lnTo>
                  <a:lnTo>
                    <a:pt x="52" y="446"/>
                  </a:lnTo>
                  <a:lnTo>
                    <a:pt x="50" y="448"/>
                  </a:lnTo>
                  <a:lnTo>
                    <a:pt x="46" y="451"/>
                  </a:lnTo>
                  <a:lnTo>
                    <a:pt x="44" y="452"/>
                  </a:lnTo>
                  <a:lnTo>
                    <a:pt x="41" y="453"/>
                  </a:lnTo>
                  <a:lnTo>
                    <a:pt x="39" y="452"/>
                  </a:lnTo>
                  <a:lnTo>
                    <a:pt x="38" y="452"/>
                  </a:lnTo>
                  <a:lnTo>
                    <a:pt x="36" y="451"/>
                  </a:lnTo>
                  <a:lnTo>
                    <a:pt x="34" y="448"/>
                  </a:lnTo>
                  <a:lnTo>
                    <a:pt x="30" y="444"/>
                  </a:lnTo>
                  <a:lnTo>
                    <a:pt x="29" y="440"/>
                  </a:lnTo>
                  <a:lnTo>
                    <a:pt x="27" y="437"/>
                  </a:lnTo>
                  <a:lnTo>
                    <a:pt x="27" y="434"/>
                  </a:lnTo>
                  <a:lnTo>
                    <a:pt x="27" y="431"/>
                  </a:lnTo>
                  <a:lnTo>
                    <a:pt x="28" y="428"/>
                  </a:lnTo>
                  <a:lnTo>
                    <a:pt x="29" y="424"/>
                  </a:lnTo>
                  <a:lnTo>
                    <a:pt x="31" y="420"/>
                  </a:lnTo>
                  <a:lnTo>
                    <a:pt x="62" y="364"/>
                  </a:lnTo>
                  <a:lnTo>
                    <a:pt x="64" y="363"/>
                  </a:lnTo>
                  <a:lnTo>
                    <a:pt x="64" y="362"/>
                  </a:lnTo>
                  <a:lnTo>
                    <a:pt x="64" y="360"/>
                  </a:lnTo>
                  <a:lnTo>
                    <a:pt x="64" y="359"/>
                  </a:lnTo>
                  <a:lnTo>
                    <a:pt x="64" y="357"/>
                  </a:lnTo>
                  <a:lnTo>
                    <a:pt x="64" y="356"/>
                  </a:lnTo>
                  <a:lnTo>
                    <a:pt x="64" y="356"/>
                  </a:lnTo>
                  <a:lnTo>
                    <a:pt x="64" y="355"/>
                  </a:lnTo>
                  <a:lnTo>
                    <a:pt x="61" y="347"/>
                  </a:lnTo>
                  <a:lnTo>
                    <a:pt x="57" y="328"/>
                  </a:lnTo>
                  <a:lnTo>
                    <a:pt x="51" y="306"/>
                  </a:lnTo>
                  <a:lnTo>
                    <a:pt x="49" y="293"/>
                  </a:lnTo>
                  <a:lnTo>
                    <a:pt x="50" y="288"/>
                  </a:lnTo>
                  <a:lnTo>
                    <a:pt x="56" y="278"/>
                  </a:lnTo>
                  <a:lnTo>
                    <a:pt x="62" y="263"/>
                  </a:lnTo>
                  <a:lnTo>
                    <a:pt x="72" y="245"/>
                  </a:lnTo>
                  <a:lnTo>
                    <a:pt x="66" y="242"/>
                  </a:lnTo>
                  <a:lnTo>
                    <a:pt x="59" y="240"/>
                  </a:lnTo>
                  <a:lnTo>
                    <a:pt x="52" y="239"/>
                  </a:lnTo>
                  <a:lnTo>
                    <a:pt x="46" y="238"/>
                  </a:lnTo>
                  <a:lnTo>
                    <a:pt x="23" y="286"/>
                  </a:lnTo>
                  <a:lnTo>
                    <a:pt x="22" y="287"/>
                  </a:lnTo>
                  <a:lnTo>
                    <a:pt x="22" y="288"/>
                  </a:lnTo>
                  <a:lnTo>
                    <a:pt x="22" y="291"/>
                  </a:lnTo>
                  <a:lnTo>
                    <a:pt x="22" y="292"/>
                  </a:lnTo>
                  <a:lnTo>
                    <a:pt x="22" y="293"/>
                  </a:lnTo>
                  <a:lnTo>
                    <a:pt x="22" y="293"/>
                  </a:lnTo>
                  <a:lnTo>
                    <a:pt x="22" y="294"/>
                  </a:lnTo>
                  <a:lnTo>
                    <a:pt x="22" y="295"/>
                  </a:lnTo>
                  <a:lnTo>
                    <a:pt x="24" y="303"/>
                  </a:lnTo>
                  <a:lnTo>
                    <a:pt x="29" y="323"/>
                  </a:lnTo>
                  <a:lnTo>
                    <a:pt x="34" y="344"/>
                  </a:lnTo>
                  <a:lnTo>
                    <a:pt x="37" y="356"/>
                  </a:lnTo>
                  <a:lnTo>
                    <a:pt x="30" y="368"/>
                  </a:lnTo>
                  <a:lnTo>
                    <a:pt x="21" y="385"/>
                  </a:lnTo>
                  <a:lnTo>
                    <a:pt x="12" y="400"/>
                  </a:lnTo>
                  <a:lnTo>
                    <a:pt x="8" y="407"/>
                  </a:lnTo>
                  <a:lnTo>
                    <a:pt x="5" y="414"/>
                  </a:lnTo>
                  <a:lnTo>
                    <a:pt x="2" y="421"/>
                  </a:lnTo>
                  <a:lnTo>
                    <a:pt x="1" y="428"/>
                  </a:lnTo>
                  <a:lnTo>
                    <a:pt x="0" y="434"/>
                  </a:lnTo>
                  <a:lnTo>
                    <a:pt x="1" y="442"/>
                  </a:lnTo>
                  <a:lnTo>
                    <a:pt x="4" y="448"/>
                  </a:lnTo>
                  <a:lnTo>
                    <a:pt x="8" y="455"/>
                  </a:lnTo>
                  <a:lnTo>
                    <a:pt x="13" y="463"/>
                  </a:lnTo>
                  <a:lnTo>
                    <a:pt x="20" y="470"/>
                  </a:lnTo>
                  <a:lnTo>
                    <a:pt x="27" y="475"/>
                  </a:lnTo>
                  <a:lnTo>
                    <a:pt x="34" y="477"/>
                  </a:lnTo>
                  <a:lnTo>
                    <a:pt x="39" y="478"/>
                  </a:lnTo>
                  <a:lnTo>
                    <a:pt x="52" y="477"/>
                  </a:lnTo>
                  <a:lnTo>
                    <a:pt x="61" y="472"/>
                  </a:lnTo>
                  <a:lnTo>
                    <a:pt x="68" y="467"/>
                  </a:lnTo>
                  <a:lnTo>
                    <a:pt x="72" y="463"/>
                  </a:lnTo>
                  <a:lnTo>
                    <a:pt x="73" y="462"/>
                  </a:lnTo>
                  <a:lnTo>
                    <a:pt x="73" y="462"/>
                  </a:lnTo>
                  <a:lnTo>
                    <a:pt x="74" y="462"/>
                  </a:lnTo>
                  <a:lnTo>
                    <a:pt x="74" y="461"/>
                  </a:lnTo>
                  <a:lnTo>
                    <a:pt x="77" y="455"/>
                  </a:lnTo>
                  <a:lnTo>
                    <a:pt x="84" y="443"/>
                  </a:lnTo>
                  <a:lnTo>
                    <a:pt x="91" y="428"/>
                  </a:lnTo>
                  <a:lnTo>
                    <a:pt x="97" y="417"/>
                  </a:lnTo>
                  <a:lnTo>
                    <a:pt x="127" y="408"/>
                  </a:lnTo>
                  <a:lnTo>
                    <a:pt x="155" y="396"/>
                  </a:lnTo>
                  <a:lnTo>
                    <a:pt x="182" y="378"/>
                  </a:lnTo>
                  <a:lnTo>
                    <a:pt x="208" y="356"/>
                  </a:lnTo>
                  <a:lnTo>
                    <a:pt x="232" y="333"/>
                  </a:lnTo>
                  <a:lnTo>
                    <a:pt x="254" y="308"/>
                  </a:lnTo>
                  <a:lnTo>
                    <a:pt x="274" y="281"/>
                  </a:lnTo>
                  <a:lnTo>
                    <a:pt x="294" y="254"/>
                  </a:lnTo>
                  <a:lnTo>
                    <a:pt x="310" y="227"/>
                  </a:lnTo>
                  <a:lnTo>
                    <a:pt x="326" y="201"/>
                  </a:lnTo>
                  <a:lnTo>
                    <a:pt x="339" y="177"/>
                  </a:lnTo>
                  <a:lnTo>
                    <a:pt x="351" y="155"/>
                  </a:lnTo>
                  <a:lnTo>
                    <a:pt x="359" y="136"/>
                  </a:lnTo>
                  <a:lnTo>
                    <a:pt x="366" y="121"/>
                  </a:lnTo>
                  <a:lnTo>
                    <a:pt x="370" y="111"/>
                  </a:lnTo>
                  <a:lnTo>
                    <a:pt x="372" y="106"/>
                  </a:lnTo>
                  <a:lnTo>
                    <a:pt x="374" y="105"/>
                  </a:lnTo>
                  <a:lnTo>
                    <a:pt x="374" y="104"/>
                  </a:lnTo>
                  <a:lnTo>
                    <a:pt x="374" y="103"/>
                  </a:lnTo>
                  <a:lnTo>
                    <a:pt x="374" y="102"/>
                  </a:lnTo>
                  <a:lnTo>
                    <a:pt x="374" y="98"/>
                  </a:lnTo>
                  <a:lnTo>
                    <a:pt x="372" y="95"/>
                  </a:lnTo>
                  <a:lnTo>
                    <a:pt x="370" y="93"/>
                  </a:lnTo>
                  <a:lnTo>
                    <a:pt x="367"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89" name="Freeform 27"/>
            <p:cNvSpPr>
              <a:spLocks/>
            </p:cNvSpPr>
            <p:nvPr/>
          </p:nvSpPr>
          <p:spPr bwMode="auto">
            <a:xfrm>
              <a:off x="4376738" y="2597150"/>
              <a:ext cx="344488" cy="488950"/>
            </a:xfrm>
            <a:custGeom>
              <a:avLst/>
              <a:gdLst>
                <a:gd name="T0" fmla="*/ 189 w 432"/>
                <a:gd name="T1" fmla="*/ 504 h 616"/>
                <a:gd name="T2" fmla="*/ 153 w 432"/>
                <a:gd name="T3" fmla="*/ 604 h 616"/>
                <a:gd name="T4" fmla="*/ 132 w 432"/>
                <a:gd name="T5" fmla="*/ 612 h 616"/>
                <a:gd name="T6" fmla="*/ 86 w 432"/>
                <a:gd name="T7" fmla="*/ 616 h 616"/>
                <a:gd name="T8" fmla="*/ 40 w 432"/>
                <a:gd name="T9" fmla="*/ 587 h 616"/>
                <a:gd name="T10" fmla="*/ 16 w 432"/>
                <a:gd name="T11" fmla="*/ 498 h 616"/>
                <a:gd name="T12" fmla="*/ 9 w 432"/>
                <a:gd name="T13" fmla="*/ 479 h 616"/>
                <a:gd name="T14" fmla="*/ 0 w 432"/>
                <a:gd name="T15" fmla="*/ 428 h 616"/>
                <a:gd name="T16" fmla="*/ 7 w 432"/>
                <a:gd name="T17" fmla="*/ 359 h 616"/>
                <a:gd name="T18" fmla="*/ 48 w 432"/>
                <a:gd name="T19" fmla="*/ 282 h 616"/>
                <a:gd name="T20" fmla="*/ 48 w 432"/>
                <a:gd name="T21" fmla="*/ 268 h 616"/>
                <a:gd name="T22" fmla="*/ 53 w 432"/>
                <a:gd name="T23" fmla="*/ 232 h 616"/>
                <a:gd name="T24" fmla="*/ 69 w 432"/>
                <a:gd name="T25" fmla="*/ 179 h 616"/>
                <a:gd name="T26" fmla="*/ 102 w 432"/>
                <a:gd name="T27" fmla="*/ 117 h 616"/>
                <a:gd name="T28" fmla="*/ 125 w 432"/>
                <a:gd name="T29" fmla="*/ 177 h 616"/>
                <a:gd name="T30" fmla="*/ 146 w 432"/>
                <a:gd name="T31" fmla="*/ 128 h 616"/>
                <a:gd name="T32" fmla="*/ 184 w 432"/>
                <a:gd name="T33" fmla="*/ 62 h 616"/>
                <a:gd name="T34" fmla="*/ 238 w 432"/>
                <a:gd name="T35" fmla="*/ 11 h 616"/>
                <a:gd name="T36" fmla="*/ 270 w 432"/>
                <a:gd name="T37" fmla="*/ 3 h 616"/>
                <a:gd name="T38" fmla="*/ 260 w 432"/>
                <a:gd name="T39" fmla="*/ 22 h 616"/>
                <a:gd name="T40" fmla="*/ 248 w 432"/>
                <a:gd name="T41" fmla="*/ 52 h 616"/>
                <a:gd name="T42" fmla="*/ 235 w 432"/>
                <a:gd name="T43" fmla="*/ 86 h 616"/>
                <a:gd name="T44" fmla="*/ 234 w 432"/>
                <a:gd name="T45" fmla="*/ 98 h 616"/>
                <a:gd name="T46" fmla="*/ 256 w 432"/>
                <a:gd name="T47" fmla="*/ 79 h 616"/>
                <a:gd name="T48" fmla="*/ 296 w 432"/>
                <a:gd name="T49" fmla="*/ 55 h 616"/>
                <a:gd name="T50" fmla="*/ 352 w 432"/>
                <a:gd name="T51" fmla="*/ 41 h 616"/>
                <a:gd name="T52" fmla="*/ 311 w 432"/>
                <a:gd name="T53" fmla="*/ 110 h 616"/>
                <a:gd name="T54" fmla="*/ 324 w 432"/>
                <a:gd name="T55" fmla="*/ 109 h 616"/>
                <a:gd name="T56" fmla="*/ 356 w 432"/>
                <a:gd name="T57" fmla="*/ 108 h 616"/>
                <a:gd name="T58" fmla="*/ 395 w 432"/>
                <a:gd name="T59" fmla="*/ 113 h 616"/>
                <a:gd name="T60" fmla="*/ 432 w 432"/>
                <a:gd name="T61" fmla="*/ 130 h 616"/>
                <a:gd name="T62" fmla="*/ 416 w 432"/>
                <a:gd name="T63" fmla="*/ 143 h 616"/>
                <a:gd name="T64" fmla="*/ 376 w 432"/>
                <a:gd name="T65" fmla="*/ 176 h 616"/>
                <a:gd name="T66" fmla="*/ 329 w 432"/>
                <a:gd name="T67" fmla="*/ 214 h 616"/>
                <a:gd name="T68" fmla="*/ 291 w 432"/>
                <a:gd name="T69" fmla="*/ 246 h 616"/>
                <a:gd name="T70" fmla="*/ 355 w 432"/>
                <a:gd name="T71" fmla="*/ 255 h 616"/>
                <a:gd name="T72" fmla="*/ 333 w 432"/>
                <a:gd name="T73" fmla="*/ 275 h 616"/>
                <a:gd name="T74" fmla="*/ 301 w 432"/>
                <a:gd name="T75" fmla="*/ 306 h 616"/>
                <a:gd name="T76" fmla="*/ 270 w 432"/>
                <a:gd name="T77" fmla="*/ 338 h 616"/>
                <a:gd name="T78" fmla="*/ 310 w 432"/>
                <a:gd name="T79" fmla="*/ 365 h 616"/>
                <a:gd name="T80" fmla="*/ 298 w 432"/>
                <a:gd name="T81" fmla="*/ 376 h 616"/>
                <a:gd name="T82" fmla="*/ 273 w 432"/>
                <a:gd name="T83" fmla="*/ 404 h 616"/>
                <a:gd name="T84" fmla="*/ 243 w 432"/>
                <a:gd name="T85" fmla="*/ 433 h 616"/>
                <a:gd name="T86" fmla="*/ 220 w 432"/>
                <a:gd name="T87" fmla="*/ 450 h 616"/>
                <a:gd name="T88" fmla="*/ 215 w 432"/>
                <a:gd name="T89" fmla="*/ 465 h 616"/>
                <a:gd name="T90" fmla="*/ 240 w 432"/>
                <a:gd name="T91" fmla="*/ 471 h 616"/>
                <a:gd name="T92" fmla="*/ 278 w 432"/>
                <a:gd name="T93" fmla="*/ 479 h 616"/>
                <a:gd name="T94" fmla="*/ 319 w 432"/>
                <a:gd name="T95" fmla="*/ 487 h 616"/>
                <a:gd name="T96" fmla="*/ 335 w 432"/>
                <a:gd name="T97" fmla="*/ 492 h 616"/>
                <a:gd name="T98" fmla="*/ 324 w 432"/>
                <a:gd name="T99" fmla="*/ 504 h 616"/>
                <a:gd name="T100" fmla="*/ 303 w 432"/>
                <a:gd name="T101" fmla="*/ 521 h 616"/>
                <a:gd name="T102" fmla="*/ 280 w 432"/>
                <a:gd name="T103" fmla="*/ 535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2" h="616">
                  <a:moveTo>
                    <a:pt x="268" y="539"/>
                  </a:moveTo>
                  <a:lnTo>
                    <a:pt x="189" y="504"/>
                  </a:lnTo>
                  <a:lnTo>
                    <a:pt x="167" y="550"/>
                  </a:lnTo>
                  <a:lnTo>
                    <a:pt x="153" y="604"/>
                  </a:lnTo>
                  <a:lnTo>
                    <a:pt x="147" y="606"/>
                  </a:lnTo>
                  <a:lnTo>
                    <a:pt x="132" y="612"/>
                  </a:lnTo>
                  <a:lnTo>
                    <a:pt x="112" y="616"/>
                  </a:lnTo>
                  <a:lnTo>
                    <a:pt x="86" y="616"/>
                  </a:lnTo>
                  <a:lnTo>
                    <a:pt x="62" y="608"/>
                  </a:lnTo>
                  <a:lnTo>
                    <a:pt x="40" y="587"/>
                  </a:lnTo>
                  <a:lnTo>
                    <a:pt x="24" y="552"/>
                  </a:lnTo>
                  <a:lnTo>
                    <a:pt x="16" y="498"/>
                  </a:lnTo>
                  <a:lnTo>
                    <a:pt x="14" y="494"/>
                  </a:lnTo>
                  <a:lnTo>
                    <a:pt x="9" y="479"/>
                  </a:lnTo>
                  <a:lnTo>
                    <a:pt x="3" y="457"/>
                  </a:lnTo>
                  <a:lnTo>
                    <a:pt x="0" y="428"/>
                  </a:lnTo>
                  <a:lnTo>
                    <a:pt x="0" y="396"/>
                  </a:lnTo>
                  <a:lnTo>
                    <a:pt x="7" y="359"/>
                  </a:lnTo>
                  <a:lnTo>
                    <a:pt x="22" y="321"/>
                  </a:lnTo>
                  <a:lnTo>
                    <a:pt x="48" y="282"/>
                  </a:lnTo>
                  <a:lnTo>
                    <a:pt x="48" y="278"/>
                  </a:lnTo>
                  <a:lnTo>
                    <a:pt x="48" y="268"/>
                  </a:lnTo>
                  <a:lnTo>
                    <a:pt x="49" y="253"/>
                  </a:lnTo>
                  <a:lnTo>
                    <a:pt x="53" y="232"/>
                  </a:lnTo>
                  <a:lnTo>
                    <a:pt x="59" y="208"/>
                  </a:lnTo>
                  <a:lnTo>
                    <a:pt x="69" y="179"/>
                  </a:lnTo>
                  <a:lnTo>
                    <a:pt x="83" y="149"/>
                  </a:lnTo>
                  <a:lnTo>
                    <a:pt x="102" y="117"/>
                  </a:lnTo>
                  <a:lnTo>
                    <a:pt x="123" y="185"/>
                  </a:lnTo>
                  <a:lnTo>
                    <a:pt x="125" y="177"/>
                  </a:lnTo>
                  <a:lnTo>
                    <a:pt x="134" y="157"/>
                  </a:lnTo>
                  <a:lnTo>
                    <a:pt x="146" y="128"/>
                  </a:lnTo>
                  <a:lnTo>
                    <a:pt x="162" y="95"/>
                  </a:lnTo>
                  <a:lnTo>
                    <a:pt x="184" y="62"/>
                  </a:lnTo>
                  <a:lnTo>
                    <a:pt x="210" y="33"/>
                  </a:lnTo>
                  <a:lnTo>
                    <a:pt x="238" y="11"/>
                  </a:lnTo>
                  <a:lnTo>
                    <a:pt x="271" y="0"/>
                  </a:lnTo>
                  <a:lnTo>
                    <a:pt x="270" y="3"/>
                  </a:lnTo>
                  <a:lnTo>
                    <a:pt x="266" y="11"/>
                  </a:lnTo>
                  <a:lnTo>
                    <a:pt x="260" y="22"/>
                  </a:lnTo>
                  <a:lnTo>
                    <a:pt x="255" y="36"/>
                  </a:lnTo>
                  <a:lnTo>
                    <a:pt x="248" y="52"/>
                  </a:lnTo>
                  <a:lnTo>
                    <a:pt x="241" y="68"/>
                  </a:lnTo>
                  <a:lnTo>
                    <a:pt x="235" y="86"/>
                  </a:lnTo>
                  <a:lnTo>
                    <a:pt x="230" y="102"/>
                  </a:lnTo>
                  <a:lnTo>
                    <a:pt x="234" y="98"/>
                  </a:lnTo>
                  <a:lnTo>
                    <a:pt x="242" y="90"/>
                  </a:lnTo>
                  <a:lnTo>
                    <a:pt x="256" y="79"/>
                  </a:lnTo>
                  <a:lnTo>
                    <a:pt x="273" y="66"/>
                  </a:lnTo>
                  <a:lnTo>
                    <a:pt x="296" y="55"/>
                  </a:lnTo>
                  <a:lnTo>
                    <a:pt x="323" y="45"/>
                  </a:lnTo>
                  <a:lnTo>
                    <a:pt x="352" y="41"/>
                  </a:lnTo>
                  <a:lnTo>
                    <a:pt x="385" y="43"/>
                  </a:lnTo>
                  <a:lnTo>
                    <a:pt x="311" y="110"/>
                  </a:lnTo>
                  <a:lnTo>
                    <a:pt x="314" y="110"/>
                  </a:lnTo>
                  <a:lnTo>
                    <a:pt x="324" y="109"/>
                  </a:lnTo>
                  <a:lnTo>
                    <a:pt x="339" y="108"/>
                  </a:lnTo>
                  <a:lnTo>
                    <a:pt x="356" y="108"/>
                  </a:lnTo>
                  <a:lnTo>
                    <a:pt x="376" y="110"/>
                  </a:lnTo>
                  <a:lnTo>
                    <a:pt x="395" y="113"/>
                  </a:lnTo>
                  <a:lnTo>
                    <a:pt x="415" y="120"/>
                  </a:lnTo>
                  <a:lnTo>
                    <a:pt x="432" y="130"/>
                  </a:lnTo>
                  <a:lnTo>
                    <a:pt x="427" y="133"/>
                  </a:lnTo>
                  <a:lnTo>
                    <a:pt x="416" y="143"/>
                  </a:lnTo>
                  <a:lnTo>
                    <a:pt x="397" y="157"/>
                  </a:lnTo>
                  <a:lnTo>
                    <a:pt x="376" y="176"/>
                  </a:lnTo>
                  <a:lnTo>
                    <a:pt x="352" y="194"/>
                  </a:lnTo>
                  <a:lnTo>
                    <a:pt x="329" y="214"/>
                  </a:lnTo>
                  <a:lnTo>
                    <a:pt x="309" y="231"/>
                  </a:lnTo>
                  <a:lnTo>
                    <a:pt x="291" y="246"/>
                  </a:lnTo>
                  <a:lnTo>
                    <a:pt x="358" y="252"/>
                  </a:lnTo>
                  <a:lnTo>
                    <a:pt x="355" y="255"/>
                  </a:lnTo>
                  <a:lnTo>
                    <a:pt x="347" y="263"/>
                  </a:lnTo>
                  <a:lnTo>
                    <a:pt x="333" y="275"/>
                  </a:lnTo>
                  <a:lnTo>
                    <a:pt x="318" y="290"/>
                  </a:lnTo>
                  <a:lnTo>
                    <a:pt x="301" y="306"/>
                  </a:lnTo>
                  <a:lnTo>
                    <a:pt x="284" y="323"/>
                  </a:lnTo>
                  <a:lnTo>
                    <a:pt x="270" y="338"/>
                  </a:lnTo>
                  <a:lnTo>
                    <a:pt x="257" y="352"/>
                  </a:lnTo>
                  <a:lnTo>
                    <a:pt x="310" y="365"/>
                  </a:lnTo>
                  <a:lnTo>
                    <a:pt x="306" y="368"/>
                  </a:lnTo>
                  <a:lnTo>
                    <a:pt x="298" y="376"/>
                  </a:lnTo>
                  <a:lnTo>
                    <a:pt x="287" y="389"/>
                  </a:lnTo>
                  <a:lnTo>
                    <a:pt x="273" y="404"/>
                  </a:lnTo>
                  <a:lnTo>
                    <a:pt x="258" y="419"/>
                  </a:lnTo>
                  <a:lnTo>
                    <a:pt x="243" y="433"/>
                  </a:lnTo>
                  <a:lnTo>
                    <a:pt x="230" y="444"/>
                  </a:lnTo>
                  <a:lnTo>
                    <a:pt x="220" y="450"/>
                  </a:lnTo>
                  <a:lnTo>
                    <a:pt x="212" y="464"/>
                  </a:lnTo>
                  <a:lnTo>
                    <a:pt x="215" y="465"/>
                  </a:lnTo>
                  <a:lnTo>
                    <a:pt x="226" y="467"/>
                  </a:lnTo>
                  <a:lnTo>
                    <a:pt x="240" y="471"/>
                  </a:lnTo>
                  <a:lnTo>
                    <a:pt x="258" y="474"/>
                  </a:lnTo>
                  <a:lnTo>
                    <a:pt x="278" y="479"/>
                  </a:lnTo>
                  <a:lnTo>
                    <a:pt x="299" y="483"/>
                  </a:lnTo>
                  <a:lnTo>
                    <a:pt x="319" y="487"/>
                  </a:lnTo>
                  <a:lnTo>
                    <a:pt x="338" y="490"/>
                  </a:lnTo>
                  <a:lnTo>
                    <a:pt x="335" y="492"/>
                  </a:lnTo>
                  <a:lnTo>
                    <a:pt x="331" y="497"/>
                  </a:lnTo>
                  <a:lnTo>
                    <a:pt x="324" y="504"/>
                  </a:lnTo>
                  <a:lnTo>
                    <a:pt x="314" y="512"/>
                  </a:lnTo>
                  <a:lnTo>
                    <a:pt x="303" y="521"/>
                  </a:lnTo>
                  <a:lnTo>
                    <a:pt x="291" y="529"/>
                  </a:lnTo>
                  <a:lnTo>
                    <a:pt x="280" y="535"/>
                  </a:lnTo>
                  <a:lnTo>
                    <a:pt x="268" y="539"/>
                  </a:lnTo>
                  <a:close/>
                </a:path>
              </a:pathLst>
            </a:custGeom>
            <a:solidFill>
              <a:srgbClr val="BA4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90" name="Freeform 28"/>
            <p:cNvSpPr>
              <a:spLocks/>
            </p:cNvSpPr>
            <p:nvPr/>
          </p:nvSpPr>
          <p:spPr bwMode="auto">
            <a:xfrm>
              <a:off x="4365625" y="2584450"/>
              <a:ext cx="373063" cy="512762"/>
            </a:xfrm>
            <a:custGeom>
              <a:avLst/>
              <a:gdLst>
                <a:gd name="T0" fmla="*/ 411 w 470"/>
                <a:gd name="T1" fmla="*/ 116 h 647"/>
                <a:gd name="T2" fmla="*/ 384 w 470"/>
                <a:gd name="T3" fmla="*/ 93 h 647"/>
                <a:gd name="T4" fmla="*/ 430 w 470"/>
                <a:gd name="T5" fmla="*/ 51 h 647"/>
                <a:gd name="T6" fmla="*/ 314 w 470"/>
                <a:gd name="T7" fmla="*/ 55 h 647"/>
                <a:gd name="T8" fmla="*/ 296 w 470"/>
                <a:gd name="T9" fmla="*/ 27 h 647"/>
                <a:gd name="T10" fmla="*/ 213 w 470"/>
                <a:gd name="T11" fmla="*/ 40 h 647"/>
                <a:gd name="T12" fmla="*/ 135 w 470"/>
                <a:gd name="T13" fmla="*/ 142 h 647"/>
                <a:gd name="T14" fmla="*/ 75 w 470"/>
                <a:gd name="T15" fmla="*/ 180 h 647"/>
                <a:gd name="T16" fmla="*/ 48 w 470"/>
                <a:gd name="T17" fmla="*/ 292 h 647"/>
                <a:gd name="T18" fmla="*/ 33 w 470"/>
                <a:gd name="T19" fmla="*/ 315 h 647"/>
                <a:gd name="T20" fmla="*/ 6 w 470"/>
                <a:gd name="T21" fmla="*/ 377 h 647"/>
                <a:gd name="T22" fmla="*/ 40 w 470"/>
                <a:gd name="T23" fmla="*/ 360 h 647"/>
                <a:gd name="T24" fmla="*/ 74 w 470"/>
                <a:gd name="T25" fmla="*/ 307 h 647"/>
                <a:gd name="T26" fmla="*/ 77 w 470"/>
                <a:gd name="T27" fmla="*/ 292 h 647"/>
                <a:gd name="T28" fmla="*/ 93 w 470"/>
                <a:gd name="T29" fmla="*/ 209 h 647"/>
                <a:gd name="T30" fmla="*/ 138 w 470"/>
                <a:gd name="T31" fmla="*/ 247 h 647"/>
                <a:gd name="T32" fmla="*/ 205 w 470"/>
                <a:gd name="T33" fmla="*/ 94 h 647"/>
                <a:gd name="T34" fmla="*/ 237 w 470"/>
                <a:gd name="T35" fmla="*/ 96 h 647"/>
                <a:gd name="T36" fmla="*/ 287 w 470"/>
                <a:gd name="T37" fmla="*/ 101 h 647"/>
                <a:gd name="T38" fmla="*/ 342 w 470"/>
                <a:gd name="T39" fmla="*/ 91 h 647"/>
                <a:gd name="T40" fmla="*/ 282 w 470"/>
                <a:gd name="T41" fmla="*/ 146 h 647"/>
                <a:gd name="T42" fmla="*/ 376 w 470"/>
                <a:gd name="T43" fmla="*/ 139 h 647"/>
                <a:gd name="T44" fmla="*/ 363 w 470"/>
                <a:gd name="T45" fmla="*/ 196 h 647"/>
                <a:gd name="T46" fmla="*/ 305 w 470"/>
                <a:gd name="T47" fmla="*/ 276 h 647"/>
                <a:gd name="T48" fmla="*/ 327 w 470"/>
                <a:gd name="T49" fmla="*/ 278 h 647"/>
                <a:gd name="T50" fmla="*/ 298 w 470"/>
                <a:gd name="T51" fmla="*/ 319 h 647"/>
                <a:gd name="T52" fmla="*/ 246 w 470"/>
                <a:gd name="T53" fmla="*/ 377 h 647"/>
                <a:gd name="T54" fmla="*/ 291 w 470"/>
                <a:gd name="T55" fmla="*/ 387 h 647"/>
                <a:gd name="T56" fmla="*/ 249 w 470"/>
                <a:gd name="T57" fmla="*/ 438 h 647"/>
                <a:gd name="T58" fmla="*/ 223 w 470"/>
                <a:gd name="T59" fmla="*/ 493 h 647"/>
                <a:gd name="T60" fmla="*/ 289 w 470"/>
                <a:gd name="T61" fmla="*/ 508 h 647"/>
                <a:gd name="T62" fmla="*/ 303 w 470"/>
                <a:gd name="T63" fmla="*/ 530 h 647"/>
                <a:gd name="T64" fmla="*/ 267 w 470"/>
                <a:gd name="T65" fmla="*/ 533 h 647"/>
                <a:gd name="T66" fmla="*/ 198 w 470"/>
                <a:gd name="T67" fmla="*/ 502 h 647"/>
                <a:gd name="T68" fmla="*/ 151 w 470"/>
                <a:gd name="T69" fmla="*/ 613 h 647"/>
                <a:gd name="T70" fmla="*/ 93 w 470"/>
                <a:gd name="T71" fmla="*/ 616 h 647"/>
                <a:gd name="T72" fmla="*/ 52 w 470"/>
                <a:gd name="T73" fmla="*/ 563 h 647"/>
                <a:gd name="T74" fmla="*/ 40 w 470"/>
                <a:gd name="T75" fmla="*/ 502 h 647"/>
                <a:gd name="T76" fmla="*/ 31 w 470"/>
                <a:gd name="T77" fmla="*/ 391 h 647"/>
                <a:gd name="T78" fmla="*/ 3 w 470"/>
                <a:gd name="T79" fmla="*/ 390 h 647"/>
                <a:gd name="T80" fmla="*/ 13 w 470"/>
                <a:gd name="T81" fmla="*/ 507 h 647"/>
                <a:gd name="T82" fmla="*/ 39 w 470"/>
                <a:gd name="T83" fmla="*/ 605 h 647"/>
                <a:gd name="T84" fmla="*/ 121 w 470"/>
                <a:gd name="T85" fmla="*/ 647 h 647"/>
                <a:gd name="T86" fmla="*/ 180 w 470"/>
                <a:gd name="T87" fmla="*/ 631 h 647"/>
                <a:gd name="T88" fmla="*/ 202 w 470"/>
                <a:gd name="T89" fmla="*/ 559 h 647"/>
                <a:gd name="T90" fmla="*/ 253 w 470"/>
                <a:gd name="T91" fmla="*/ 557 h 647"/>
                <a:gd name="T92" fmla="*/ 299 w 470"/>
                <a:gd name="T93" fmla="*/ 565 h 647"/>
                <a:gd name="T94" fmla="*/ 359 w 470"/>
                <a:gd name="T95" fmla="*/ 519 h 647"/>
                <a:gd name="T96" fmla="*/ 317 w 470"/>
                <a:gd name="T97" fmla="*/ 485 h 647"/>
                <a:gd name="T98" fmla="*/ 264 w 470"/>
                <a:gd name="T99" fmla="*/ 462 h 647"/>
                <a:gd name="T100" fmla="*/ 329 w 470"/>
                <a:gd name="T101" fmla="*/ 396 h 647"/>
                <a:gd name="T102" fmla="*/ 329 w 470"/>
                <a:gd name="T103" fmla="*/ 367 h 647"/>
                <a:gd name="T104" fmla="*/ 325 w 470"/>
                <a:gd name="T105" fmla="*/ 333 h 647"/>
                <a:gd name="T106" fmla="*/ 384 w 470"/>
                <a:gd name="T107" fmla="*/ 278 h 647"/>
                <a:gd name="T108" fmla="*/ 370 w 470"/>
                <a:gd name="T109" fmla="*/ 254 h 647"/>
                <a:gd name="T110" fmla="*/ 397 w 470"/>
                <a:gd name="T111" fmla="*/ 20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0" h="647">
                  <a:moveTo>
                    <a:pt x="470" y="146"/>
                  </a:moveTo>
                  <a:lnTo>
                    <a:pt x="456" y="135"/>
                  </a:lnTo>
                  <a:lnTo>
                    <a:pt x="446" y="128"/>
                  </a:lnTo>
                  <a:lnTo>
                    <a:pt x="434" y="122"/>
                  </a:lnTo>
                  <a:lnTo>
                    <a:pt x="423" y="119"/>
                  </a:lnTo>
                  <a:lnTo>
                    <a:pt x="411" y="116"/>
                  </a:lnTo>
                  <a:lnTo>
                    <a:pt x="399" y="112"/>
                  </a:lnTo>
                  <a:lnTo>
                    <a:pt x="387" y="111"/>
                  </a:lnTo>
                  <a:lnTo>
                    <a:pt x="376" y="110"/>
                  </a:lnTo>
                  <a:lnTo>
                    <a:pt x="364" y="110"/>
                  </a:lnTo>
                  <a:lnTo>
                    <a:pt x="373" y="102"/>
                  </a:lnTo>
                  <a:lnTo>
                    <a:pt x="384" y="93"/>
                  </a:lnTo>
                  <a:lnTo>
                    <a:pt x="394" y="82"/>
                  </a:lnTo>
                  <a:lnTo>
                    <a:pt x="406" y="73"/>
                  </a:lnTo>
                  <a:lnTo>
                    <a:pt x="415" y="65"/>
                  </a:lnTo>
                  <a:lnTo>
                    <a:pt x="423" y="58"/>
                  </a:lnTo>
                  <a:lnTo>
                    <a:pt x="427" y="52"/>
                  </a:lnTo>
                  <a:lnTo>
                    <a:pt x="430" y="51"/>
                  </a:lnTo>
                  <a:lnTo>
                    <a:pt x="402" y="45"/>
                  </a:lnTo>
                  <a:lnTo>
                    <a:pt x="382" y="43"/>
                  </a:lnTo>
                  <a:lnTo>
                    <a:pt x="364" y="43"/>
                  </a:lnTo>
                  <a:lnTo>
                    <a:pt x="347" y="45"/>
                  </a:lnTo>
                  <a:lnTo>
                    <a:pt x="331" y="49"/>
                  </a:lnTo>
                  <a:lnTo>
                    <a:pt x="314" y="55"/>
                  </a:lnTo>
                  <a:lnTo>
                    <a:pt x="301" y="60"/>
                  </a:lnTo>
                  <a:lnTo>
                    <a:pt x="287" y="67"/>
                  </a:lnTo>
                  <a:lnTo>
                    <a:pt x="275" y="74"/>
                  </a:lnTo>
                  <a:lnTo>
                    <a:pt x="283" y="55"/>
                  </a:lnTo>
                  <a:lnTo>
                    <a:pt x="291" y="38"/>
                  </a:lnTo>
                  <a:lnTo>
                    <a:pt x="296" y="27"/>
                  </a:lnTo>
                  <a:lnTo>
                    <a:pt x="298" y="22"/>
                  </a:lnTo>
                  <a:lnTo>
                    <a:pt x="310" y="0"/>
                  </a:lnTo>
                  <a:lnTo>
                    <a:pt x="285" y="3"/>
                  </a:lnTo>
                  <a:lnTo>
                    <a:pt x="259" y="8"/>
                  </a:lnTo>
                  <a:lnTo>
                    <a:pt x="235" y="21"/>
                  </a:lnTo>
                  <a:lnTo>
                    <a:pt x="213" y="40"/>
                  </a:lnTo>
                  <a:lnTo>
                    <a:pt x="195" y="61"/>
                  </a:lnTo>
                  <a:lnTo>
                    <a:pt x="177" y="86"/>
                  </a:lnTo>
                  <a:lnTo>
                    <a:pt x="162" y="111"/>
                  </a:lnTo>
                  <a:lnTo>
                    <a:pt x="150" y="135"/>
                  </a:lnTo>
                  <a:lnTo>
                    <a:pt x="139" y="157"/>
                  </a:lnTo>
                  <a:lnTo>
                    <a:pt x="135" y="142"/>
                  </a:lnTo>
                  <a:lnTo>
                    <a:pt x="129" y="124"/>
                  </a:lnTo>
                  <a:lnTo>
                    <a:pt x="124" y="109"/>
                  </a:lnTo>
                  <a:lnTo>
                    <a:pt x="122" y="102"/>
                  </a:lnTo>
                  <a:lnTo>
                    <a:pt x="106" y="125"/>
                  </a:lnTo>
                  <a:lnTo>
                    <a:pt x="89" y="152"/>
                  </a:lnTo>
                  <a:lnTo>
                    <a:pt x="75" y="180"/>
                  </a:lnTo>
                  <a:lnTo>
                    <a:pt x="64" y="205"/>
                  </a:lnTo>
                  <a:lnTo>
                    <a:pt x="57" y="228"/>
                  </a:lnTo>
                  <a:lnTo>
                    <a:pt x="53" y="249"/>
                  </a:lnTo>
                  <a:lnTo>
                    <a:pt x="49" y="266"/>
                  </a:lnTo>
                  <a:lnTo>
                    <a:pt x="48" y="281"/>
                  </a:lnTo>
                  <a:lnTo>
                    <a:pt x="48" y="292"/>
                  </a:lnTo>
                  <a:lnTo>
                    <a:pt x="48" y="293"/>
                  </a:lnTo>
                  <a:lnTo>
                    <a:pt x="48" y="293"/>
                  </a:lnTo>
                  <a:lnTo>
                    <a:pt x="48" y="293"/>
                  </a:lnTo>
                  <a:lnTo>
                    <a:pt x="48" y="294"/>
                  </a:lnTo>
                  <a:lnTo>
                    <a:pt x="40" y="305"/>
                  </a:lnTo>
                  <a:lnTo>
                    <a:pt x="33" y="315"/>
                  </a:lnTo>
                  <a:lnTo>
                    <a:pt x="28" y="325"/>
                  </a:lnTo>
                  <a:lnTo>
                    <a:pt x="22" y="336"/>
                  </a:lnTo>
                  <a:lnTo>
                    <a:pt x="16" y="346"/>
                  </a:lnTo>
                  <a:lnTo>
                    <a:pt x="13" y="356"/>
                  </a:lnTo>
                  <a:lnTo>
                    <a:pt x="9" y="367"/>
                  </a:lnTo>
                  <a:lnTo>
                    <a:pt x="6" y="377"/>
                  </a:lnTo>
                  <a:lnTo>
                    <a:pt x="14" y="377"/>
                  </a:lnTo>
                  <a:lnTo>
                    <a:pt x="21" y="377"/>
                  </a:lnTo>
                  <a:lnTo>
                    <a:pt x="28" y="377"/>
                  </a:lnTo>
                  <a:lnTo>
                    <a:pt x="34" y="377"/>
                  </a:lnTo>
                  <a:lnTo>
                    <a:pt x="37" y="368"/>
                  </a:lnTo>
                  <a:lnTo>
                    <a:pt x="40" y="360"/>
                  </a:lnTo>
                  <a:lnTo>
                    <a:pt x="45" y="351"/>
                  </a:lnTo>
                  <a:lnTo>
                    <a:pt x="49" y="341"/>
                  </a:lnTo>
                  <a:lnTo>
                    <a:pt x="54" y="333"/>
                  </a:lnTo>
                  <a:lnTo>
                    <a:pt x="60" y="324"/>
                  </a:lnTo>
                  <a:lnTo>
                    <a:pt x="67" y="316"/>
                  </a:lnTo>
                  <a:lnTo>
                    <a:pt x="74" y="307"/>
                  </a:lnTo>
                  <a:lnTo>
                    <a:pt x="77" y="302"/>
                  </a:lnTo>
                  <a:lnTo>
                    <a:pt x="77" y="296"/>
                  </a:lnTo>
                  <a:lnTo>
                    <a:pt x="77" y="296"/>
                  </a:lnTo>
                  <a:lnTo>
                    <a:pt x="77" y="295"/>
                  </a:lnTo>
                  <a:lnTo>
                    <a:pt x="77" y="294"/>
                  </a:lnTo>
                  <a:lnTo>
                    <a:pt x="77" y="292"/>
                  </a:lnTo>
                  <a:lnTo>
                    <a:pt x="77" y="285"/>
                  </a:lnTo>
                  <a:lnTo>
                    <a:pt x="78" y="275"/>
                  </a:lnTo>
                  <a:lnTo>
                    <a:pt x="79" y="262"/>
                  </a:lnTo>
                  <a:lnTo>
                    <a:pt x="83" y="246"/>
                  </a:lnTo>
                  <a:lnTo>
                    <a:pt x="86" y="228"/>
                  </a:lnTo>
                  <a:lnTo>
                    <a:pt x="93" y="209"/>
                  </a:lnTo>
                  <a:lnTo>
                    <a:pt x="101" y="188"/>
                  </a:lnTo>
                  <a:lnTo>
                    <a:pt x="113" y="166"/>
                  </a:lnTo>
                  <a:lnTo>
                    <a:pt x="120" y="187"/>
                  </a:lnTo>
                  <a:lnTo>
                    <a:pt x="128" y="213"/>
                  </a:lnTo>
                  <a:lnTo>
                    <a:pt x="135" y="237"/>
                  </a:lnTo>
                  <a:lnTo>
                    <a:pt x="138" y="247"/>
                  </a:lnTo>
                  <a:lnTo>
                    <a:pt x="152" y="204"/>
                  </a:lnTo>
                  <a:lnTo>
                    <a:pt x="158" y="187"/>
                  </a:lnTo>
                  <a:lnTo>
                    <a:pt x="167" y="165"/>
                  </a:lnTo>
                  <a:lnTo>
                    <a:pt x="177" y="142"/>
                  </a:lnTo>
                  <a:lnTo>
                    <a:pt x="190" y="118"/>
                  </a:lnTo>
                  <a:lnTo>
                    <a:pt x="205" y="94"/>
                  </a:lnTo>
                  <a:lnTo>
                    <a:pt x="222" y="72"/>
                  </a:lnTo>
                  <a:lnTo>
                    <a:pt x="240" y="53"/>
                  </a:lnTo>
                  <a:lnTo>
                    <a:pt x="259" y="40"/>
                  </a:lnTo>
                  <a:lnTo>
                    <a:pt x="252" y="57"/>
                  </a:lnTo>
                  <a:lnTo>
                    <a:pt x="244" y="76"/>
                  </a:lnTo>
                  <a:lnTo>
                    <a:pt x="237" y="96"/>
                  </a:lnTo>
                  <a:lnTo>
                    <a:pt x="231" y="114"/>
                  </a:lnTo>
                  <a:lnTo>
                    <a:pt x="256" y="127"/>
                  </a:lnTo>
                  <a:lnTo>
                    <a:pt x="258" y="125"/>
                  </a:lnTo>
                  <a:lnTo>
                    <a:pt x="264" y="119"/>
                  </a:lnTo>
                  <a:lnTo>
                    <a:pt x="274" y="111"/>
                  </a:lnTo>
                  <a:lnTo>
                    <a:pt x="287" y="101"/>
                  </a:lnTo>
                  <a:lnTo>
                    <a:pt x="302" y="91"/>
                  </a:lnTo>
                  <a:lnTo>
                    <a:pt x="320" y="82"/>
                  </a:lnTo>
                  <a:lnTo>
                    <a:pt x="341" y="75"/>
                  </a:lnTo>
                  <a:lnTo>
                    <a:pt x="364" y="72"/>
                  </a:lnTo>
                  <a:lnTo>
                    <a:pt x="354" y="81"/>
                  </a:lnTo>
                  <a:lnTo>
                    <a:pt x="342" y="91"/>
                  </a:lnTo>
                  <a:lnTo>
                    <a:pt x="328" y="104"/>
                  </a:lnTo>
                  <a:lnTo>
                    <a:pt x="314" y="116"/>
                  </a:lnTo>
                  <a:lnTo>
                    <a:pt x="302" y="127"/>
                  </a:lnTo>
                  <a:lnTo>
                    <a:pt x="291" y="136"/>
                  </a:lnTo>
                  <a:lnTo>
                    <a:pt x="285" y="143"/>
                  </a:lnTo>
                  <a:lnTo>
                    <a:pt x="282" y="146"/>
                  </a:lnTo>
                  <a:lnTo>
                    <a:pt x="327" y="140"/>
                  </a:lnTo>
                  <a:lnTo>
                    <a:pt x="329" y="140"/>
                  </a:lnTo>
                  <a:lnTo>
                    <a:pt x="338" y="139"/>
                  </a:lnTo>
                  <a:lnTo>
                    <a:pt x="348" y="139"/>
                  </a:lnTo>
                  <a:lnTo>
                    <a:pt x="361" y="137"/>
                  </a:lnTo>
                  <a:lnTo>
                    <a:pt x="376" y="139"/>
                  </a:lnTo>
                  <a:lnTo>
                    <a:pt x="392" y="140"/>
                  </a:lnTo>
                  <a:lnTo>
                    <a:pt x="408" y="143"/>
                  </a:lnTo>
                  <a:lnTo>
                    <a:pt x="423" y="148"/>
                  </a:lnTo>
                  <a:lnTo>
                    <a:pt x="409" y="159"/>
                  </a:lnTo>
                  <a:lnTo>
                    <a:pt x="388" y="177"/>
                  </a:lnTo>
                  <a:lnTo>
                    <a:pt x="363" y="196"/>
                  </a:lnTo>
                  <a:lnTo>
                    <a:pt x="336" y="218"/>
                  </a:lnTo>
                  <a:lnTo>
                    <a:pt x="311" y="239"/>
                  </a:lnTo>
                  <a:lnTo>
                    <a:pt x="290" y="256"/>
                  </a:lnTo>
                  <a:lnTo>
                    <a:pt x="275" y="269"/>
                  </a:lnTo>
                  <a:lnTo>
                    <a:pt x="270" y="273"/>
                  </a:lnTo>
                  <a:lnTo>
                    <a:pt x="305" y="276"/>
                  </a:lnTo>
                  <a:lnTo>
                    <a:pt x="306" y="276"/>
                  </a:lnTo>
                  <a:lnTo>
                    <a:pt x="309" y="276"/>
                  </a:lnTo>
                  <a:lnTo>
                    <a:pt x="312" y="277"/>
                  </a:lnTo>
                  <a:lnTo>
                    <a:pt x="317" y="277"/>
                  </a:lnTo>
                  <a:lnTo>
                    <a:pt x="321" y="278"/>
                  </a:lnTo>
                  <a:lnTo>
                    <a:pt x="327" y="278"/>
                  </a:lnTo>
                  <a:lnTo>
                    <a:pt x="334" y="279"/>
                  </a:lnTo>
                  <a:lnTo>
                    <a:pt x="341" y="279"/>
                  </a:lnTo>
                  <a:lnTo>
                    <a:pt x="332" y="288"/>
                  </a:lnTo>
                  <a:lnTo>
                    <a:pt x="320" y="299"/>
                  </a:lnTo>
                  <a:lnTo>
                    <a:pt x="310" y="309"/>
                  </a:lnTo>
                  <a:lnTo>
                    <a:pt x="298" y="319"/>
                  </a:lnTo>
                  <a:lnTo>
                    <a:pt x="288" y="330"/>
                  </a:lnTo>
                  <a:lnTo>
                    <a:pt x="278" y="340"/>
                  </a:lnTo>
                  <a:lnTo>
                    <a:pt x="268" y="349"/>
                  </a:lnTo>
                  <a:lnTo>
                    <a:pt x="260" y="359"/>
                  </a:lnTo>
                  <a:lnTo>
                    <a:pt x="245" y="377"/>
                  </a:lnTo>
                  <a:lnTo>
                    <a:pt x="246" y="377"/>
                  </a:lnTo>
                  <a:lnTo>
                    <a:pt x="251" y="378"/>
                  </a:lnTo>
                  <a:lnTo>
                    <a:pt x="258" y="379"/>
                  </a:lnTo>
                  <a:lnTo>
                    <a:pt x="266" y="382"/>
                  </a:lnTo>
                  <a:lnTo>
                    <a:pt x="275" y="384"/>
                  </a:lnTo>
                  <a:lnTo>
                    <a:pt x="283" y="385"/>
                  </a:lnTo>
                  <a:lnTo>
                    <a:pt x="291" y="387"/>
                  </a:lnTo>
                  <a:lnTo>
                    <a:pt x="298" y="389"/>
                  </a:lnTo>
                  <a:lnTo>
                    <a:pt x="288" y="399"/>
                  </a:lnTo>
                  <a:lnTo>
                    <a:pt x="278" y="409"/>
                  </a:lnTo>
                  <a:lnTo>
                    <a:pt x="268" y="420"/>
                  </a:lnTo>
                  <a:lnTo>
                    <a:pt x="258" y="429"/>
                  </a:lnTo>
                  <a:lnTo>
                    <a:pt x="249" y="438"/>
                  </a:lnTo>
                  <a:lnTo>
                    <a:pt x="241" y="445"/>
                  </a:lnTo>
                  <a:lnTo>
                    <a:pt x="235" y="450"/>
                  </a:lnTo>
                  <a:lnTo>
                    <a:pt x="229" y="453"/>
                  </a:lnTo>
                  <a:lnTo>
                    <a:pt x="225" y="454"/>
                  </a:lnTo>
                  <a:lnTo>
                    <a:pt x="205" y="489"/>
                  </a:lnTo>
                  <a:lnTo>
                    <a:pt x="223" y="493"/>
                  </a:lnTo>
                  <a:lnTo>
                    <a:pt x="227" y="493"/>
                  </a:lnTo>
                  <a:lnTo>
                    <a:pt x="234" y="496"/>
                  </a:lnTo>
                  <a:lnTo>
                    <a:pt x="244" y="498"/>
                  </a:lnTo>
                  <a:lnTo>
                    <a:pt x="258" y="500"/>
                  </a:lnTo>
                  <a:lnTo>
                    <a:pt x="273" y="504"/>
                  </a:lnTo>
                  <a:lnTo>
                    <a:pt x="289" y="508"/>
                  </a:lnTo>
                  <a:lnTo>
                    <a:pt x="305" y="512"/>
                  </a:lnTo>
                  <a:lnTo>
                    <a:pt x="323" y="515"/>
                  </a:lnTo>
                  <a:lnTo>
                    <a:pt x="318" y="519"/>
                  </a:lnTo>
                  <a:lnTo>
                    <a:pt x="313" y="523"/>
                  </a:lnTo>
                  <a:lnTo>
                    <a:pt x="308" y="527"/>
                  </a:lnTo>
                  <a:lnTo>
                    <a:pt x="303" y="530"/>
                  </a:lnTo>
                  <a:lnTo>
                    <a:pt x="298" y="533"/>
                  </a:lnTo>
                  <a:lnTo>
                    <a:pt x="294" y="536"/>
                  </a:lnTo>
                  <a:lnTo>
                    <a:pt x="289" y="538"/>
                  </a:lnTo>
                  <a:lnTo>
                    <a:pt x="285" y="540"/>
                  </a:lnTo>
                  <a:lnTo>
                    <a:pt x="278" y="537"/>
                  </a:lnTo>
                  <a:lnTo>
                    <a:pt x="267" y="533"/>
                  </a:lnTo>
                  <a:lnTo>
                    <a:pt x="253" y="526"/>
                  </a:lnTo>
                  <a:lnTo>
                    <a:pt x="238" y="519"/>
                  </a:lnTo>
                  <a:lnTo>
                    <a:pt x="223" y="513"/>
                  </a:lnTo>
                  <a:lnTo>
                    <a:pt x="211" y="507"/>
                  </a:lnTo>
                  <a:lnTo>
                    <a:pt x="202" y="503"/>
                  </a:lnTo>
                  <a:lnTo>
                    <a:pt x="198" y="502"/>
                  </a:lnTo>
                  <a:lnTo>
                    <a:pt x="169" y="561"/>
                  </a:lnTo>
                  <a:lnTo>
                    <a:pt x="168" y="567"/>
                  </a:lnTo>
                  <a:lnTo>
                    <a:pt x="163" y="582"/>
                  </a:lnTo>
                  <a:lnTo>
                    <a:pt x="160" y="598"/>
                  </a:lnTo>
                  <a:lnTo>
                    <a:pt x="157" y="611"/>
                  </a:lnTo>
                  <a:lnTo>
                    <a:pt x="151" y="613"/>
                  </a:lnTo>
                  <a:lnTo>
                    <a:pt x="143" y="616"/>
                  </a:lnTo>
                  <a:lnTo>
                    <a:pt x="135" y="617"/>
                  </a:lnTo>
                  <a:lnTo>
                    <a:pt x="124" y="618"/>
                  </a:lnTo>
                  <a:lnTo>
                    <a:pt x="114" y="619"/>
                  </a:lnTo>
                  <a:lnTo>
                    <a:pt x="104" y="618"/>
                  </a:lnTo>
                  <a:lnTo>
                    <a:pt x="93" y="616"/>
                  </a:lnTo>
                  <a:lnTo>
                    <a:pt x="83" y="611"/>
                  </a:lnTo>
                  <a:lnTo>
                    <a:pt x="75" y="604"/>
                  </a:lnTo>
                  <a:lnTo>
                    <a:pt x="68" y="596"/>
                  </a:lnTo>
                  <a:lnTo>
                    <a:pt x="61" y="587"/>
                  </a:lnTo>
                  <a:lnTo>
                    <a:pt x="56" y="575"/>
                  </a:lnTo>
                  <a:lnTo>
                    <a:pt x="52" y="563"/>
                  </a:lnTo>
                  <a:lnTo>
                    <a:pt x="48" y="548"/>
                  </a:lnTo>
                  <a:lnTo>
                    <a:pt x="46" y="531"/>
                  </a:lnTo>
                  <a:lnTo>
                    <a:pt x="45" y="514"/>
                  </a:lnTo>
                  <a:lnTo>
                    <a:pt x="45" y="511"/>
                  </a:lnTo>
                  <a:lnTo>
                    <a:pt x="44" y="508"/>
                  </a:lnTo>
                  <a:lnTo>
                    <a:pt x="40" y="502"/>
                  </a:lnTo>
                  <a:lnTo>
                    <a:pt x="36" y="484"/>
                  </a:lnTo>
                  <a:lnTo>
                    <a:pt x="30" y="460"/>
                  </a:lnTo>
                  <a:lnTo>
                    <a:pt x="28" y="429"/>
                  </a:lnTo>
                  <a:lnTo>
                    <a:pt x="28" y="416"/>
                  </a:lnTo>
                  <a:lnTo>
                    <a:pt x="30" y="404"/>
                  </a:lnTo>
                  <a:lnTo>
                    <a:pt x="31" y="391"/>
                  </a:lnTo>
                  <a:lnTo>
                    <a:pt x="34" y="377"/>
                  </a:lnTo>
                  <a:lnTo>
                    <a:pt x="28" y="377"/>
                  </a:lnTo>
                  <a:lnTo>
                    <a:pt x="21" y="377"/>
                  </a:lnTo>
                  <a:lnTo>
                    <a:pt x="14" y="377"/>
                  </a:lnTo>
                  <a:lnTo>
                    <a:pt x="6" y="377"/>
                  </a:lnTo>
                  <a:lnTo>
                    <a:pt x="3" y="390"/>
                  </a:lnTo>
                  <a:lnTo>
                    <a:pt x="1" y="404"/>
                  </a:lnTo>
                  <a:lnTo>
                    <a:pt x="0" y="416"/>
                  </a:lnTo>
                  <a:lnTo>
                    <a:pt x="0" y="429"/>
                  </a:lnTo>
                  <a:lnTo>
                    <a:pt x="2" y="461"/>
                  </a:lnTo>
                  <a:lnTo>
                    <a:pt x="7" y="489"/>
                  </a:lnTo>
                  <a:lnTo>
                    <a:pt x="13" y="507"/>
                  </a:lnTo>
                  <a:lnTo>
                    <a:pt x="17" y="518"/>
                  </a:lnTo>
                  <a:lnTo>
                    <a:pt x="18" y="538"/>
                  </a:lnTo>
                  <a:lnTo>
                    <a:pt x="22" y="558"/>
                  </a:lnTo>
                  <a:lnTo>
                    <a:pt x="26" y="575"/>
                  </a:lnTo>
                  <a:lnTo>
                    <a:pt x="32" y="591"/>
                  </a:lnTo>
                  <a:lnTo>
                    <a:pt x="39" y="605"/>
                  </a:lnTo>
                  <a:lnTo>
                    <a:pt x="47" y="617"/>
                  </a:lnTo>
                  <a:lnTo>
                    <a:pt x="56" y="627"/>
                  </a:lnTo>
                  <a:lnTo>
                    <a:pt x="68" y="635"/>
                  </a:lnTo>
                  <a:lnTo>
                    <a:pt x="85" y="643"/>
                  </a:lnTo>
                  <a:lnTo>
                    <a:pt x="104" y="647"/>
                  </a:lnTo>
                  <a:lnTo>
                    <a:pt x="121" y="647"/>
                  </a:lnTo>
                  <a:lnTo>
                    <a:pt x="137" y="644"/>
                  </a:lnTo>
                  <a:lnTo>
                    <a:pt x="152" y="641"/>
                  </a:lnTo>
                  <a:lnTo>
                    <a:pt x="162" y="637"/>
                  </a:lnTo>
                  <a:lnTo>
                    <a:pt x="170" y="634"/>
                  </a:lnTo>
                  <a:lnTo>
                    <a:pt x="174" y="633"/>
                  </a:lnTo>
                  <a:lnTo>
                    <a:pt x="180" y="631"/>
                  </a:lnTo>
                  <a:lnTo>
                    <a:pt x="182" y="621"/>
                  </a:lnTo>
                  <a:lnTo>
                    <a:pt x="188" y="602"/>
                  </a:lnTo>
                  <a:lnTo>
                    <a:pt x="192" y="581"/>
                  </a:lnTo>
                  <a:lnTo>
                    <a:pt x="196" y="571"/>
                  </a:lnTo>
                  <a:lnTo>
                    <a:pt x="197" y="567"/>
                  </a:lnTo>
                  <a:lnTo>
                    <a:pt x="202" y="559"/>
                  </a:lnTo>
                  <a:lnTo>
                    <a:pt x="206" y="549"/>
                  </a:lnTo>
                  <a:lnTo>
                    <a:pt x="211" y="538"/>
                  </a:lnTo>
                  <a:lnTo>
                    <a:pt x="219" y="542"/>
                  </a:lnTo>
                  <a:lnTo>
                    <a:pt x="229" y="546"/>
                  </a:lnTo>
                  <a:lnTo>
                    <a:pt x="242" y="552"/>
                  </a:lnTo>
                  <a:lnTo>
                    <a:pt x="253" y="557"/>
                  </a:lnTo>
                  <a:lnTo>
                    <a:pt x="265" y="561"/>
                  </a:lnTo>
                  <a:lnTo>
                    <a:pt x="274" y="566"/>
                  </a:lnTo>
                  <a:lnTo>
                    <a:pt x="280" y="568"/>
                  </a:lnTo>
                  <a:lnTo>
                    <a:pt x="282" y="569"/>
                  </a:lnTo>
                  <a:lnTo>
                    <a:pt x="287" y="568"/>
                  </a:lnTo>
                  <a:lnTo>
                    <a:pt x="299" y="565"/>
                  </a:lnTo>
                  <a:lnTo>
                    <a:pt x="312" y="558"/>
                  </a:lnTo>
                  <a:lnTo>
                    <a:pt x="325" y="550"/>
                  </a:lnTo>
                  <a:lnTo>
                    <a:pt x="335" y="542"/>
                  </a:lnTo>
                  <a:lnTo>
                    <a:pt x="346" y="533"/>
                  </a:lnTo>
                  <a:lnTo>
                    <a:pt x="354" y="525"/>
                  </a:lnTo>
                  <a:lnTo>
                    <a:pt x="359" y="519"/>
                  </a:lnTo>
                  <a:lnTo>
                    <a:pt x="363" y="515"/>
                  </a:lnTo>
                  <a:lnTo>
                    <a:pt x="380" y="497"/>
                  </a:lnTo>
                  <a:lnTo>
                    <a:pt x="355" y="492"/>
                  </a:lnTo>
                  <a:lnTo>
                    <a:pt x="343" y="490"/>
                  </a:lnTo>
                  <a:lnTo>
                    <a:pt x="331" y="488"/>
                  </a:lnTo>
                  <a:lnTo>
                    <a:pt x="317" y="485"/>
                  </a:lnTo>
                  <a:lnTo>
                    <a:pt x="303" y="482"/>
                  </a:lnTo>
                  <a:lnTo>
                    <a:pt x="289" y="480"/>
                  </a:lnTo>
                  <a:lnTo>
                    <a:pt x="275" y="476"/>
                  </a:lnTo>
                  <a:lnTo>
                    <a:pt x="264" y="474"/>
                  </a:lnTo>
                  <a:lnTo>
                    <a:pt x="252" y="472"/>
                  </a:lnTo>
                  <a:lnTo>
                    <a:pt x="264" y="462"/>
                  </a:lnTo>
                  <a:lnTo>
                    <a:pt x="276" y="452"/>
                  </a:lnTo>
                  <a:lnTo>
                    <a:pt x="288" y="439"/>
                  </a:lnTo>
                  <a:lnTo>
                    <a:pt x="301" y="427"/>
                  </a:lnTo>
                  <a:lnTo>
                    <a:pt x="312" y="415"/>
                  </a:lnTo>
                  <a:lnTo>
                    <a:pt x="321" y="405"/>
                  </a:lnTo>
                  <a:lnTo>
                    <a:pt x="329" y="396"/>
                  </a:lnTo>
                  <a:lnTo>
                    <a:pt x="335" y="390"/>
                  </a:lnTo>
                  <a:lnTo>
                    <a:pt x="350" y="371"/>
                  </a:lnTo>
                  <a:lnTo>
                    <a:pt x="349" y="371"/>
                  </a:lnTo>
                  <a:lnTo>
                    <a:pt x="344" y="370"/>
                  </a:lnTo>
                  <a:lnTo>
                    <a:pt x="338" y="369"/>
                  </a:lnTo>
                  <a:lnTo>
                    <a:pt x="329" y="367"/>
                  </a:lnTo>
                  <a:lnTo>
                    <a:pt x="321" y="364"/>
                  </a:lnTo>
                  <a:lnTo>
                    <a:pt x="312" y="363"/>
                  </a:lnTo>
                  <a:lnTo>
                    <a:pt x="304" y="361"/>
                  </a:lnTo>
                  <a:lnTo>
                    <a:pt x="298" y="360"/>
                  </a:lnTo>
                  <a:lnTo>
                    <a:pt x="311" y="347"/>
                  </a:lnTo>
                  <a:lnTo>
                    <a:pt x="325" y="333"/>
                  </a:lnTo>
                  <a:lnTo>
                    <a:pt x="339" y="319"/>
                  </a:lnTo>
                  <a:lnTo>
                    <a:pt x="353" y="307"/>
                  </a:lnTo>
                  <a:lnTo>
                    <a:pt x="365" y="295"/>
                  </a:lnTo>
                  <a:lnTo>
                    <a:pt x="374" y="286"/>
                  </a:lnTo>
                  <a:lnTo>
                    <a:pt x="381" y="280"/>
                  </a:lnTo>
                  <a:lnTo>
                    <a:pt x="384" y="278"/>
                  </a:lnTo>
                  <a:lnTo>
                    <a:pt x="407" y="256"/>
                  </a:lnTo>
                  <a:lnTo>
                    <a:pt x="404" y="256"/>
                  </a:lnTo>
                  <a:lnTo>
                    <a:pt x="399" y="256"/>
                  </a:lnTo>
                  <a:lnTo>
                    <a:pt x="391" y="255"/>
                  </a:lnTo>
                  <a:lnTo>
                    <a:pt x="380" y="254"/>
                  </a:lnTo>
                  <a:lnTo>
                    <a:pt x="370" y="254"/>
                  </a:lnTo>
                  <a:lnTo>
                    <a:pt x="358" y="253"/>
                  </a:lnTo>
                  <a:lnTo>
                    <a:pt x="349" y="252"/>
                  </a:lnTo>
                  <a:lnTo>
                    <a:pt x="341" y="252"/>
                  </a:lnTo>
                  <a:lnTo>
                    <a:pt x="357" y="239"/>
                  </a:lnTo>
                  <a:lnTo>
                    <a:pt x="377" y="223"/>
                  </a:lnTo>
                  <a:lnTo>
                    <a:pt x="397" y="205"/>
                  </a:lnTo>
                  <a:lnTo>
                    <a:pt x="419" y="188"/>
                  </a:lnTo>
                  <a:lnTo>
                    <a:pt x="439" y="172"/>
                  </a:lnTo>
                  <a:lnTo>
                    <a:pt x="455" y="158"/>
                  </a:lnTo>
                  <a:lnTo>
                    <a:pt x="465" y="149"/>
                  </a:lnTo>
                  <a:lnTo>
                    <a:pt x="470"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91" name="Freeform 29"/>
            <p:cNvSpPr>
              <a:spLocks/>
            </p:cNvSpPr>
            <p:nvPr/>
          </p:nvSpPr>
          <p:spPr bwMode="auto">
            <a:xfrm>
              <a:off x="4281488" y="3290888"/>
              <a:ext cx="104775" cy="84137"/>
            </a:xfrm>
            <a:custGeom>
              <a:avLst/>
              <a:gdLst>
                <a:gd name="T0" fmla="*/ 116 w 132"/>
                <a:gd name="T1" fmla="*/ 91 h 107"/>
                <a:gd name="T2" fmla="*/ 114 w 132"/>
                <a:gd name="T3" fmla="*/ 92 h 107"/>
                <a:gd name="T4" fmla="*/ 108 w 132"/>
                <a:gd name="T5" fmla="*/ 94 h 107"/>
                <a:gd name="T6" fmla="*/ 99 w 132"/>
                <a:gd name="T7" fmla="*/ 98 h 107"/>
                <a:gd name="T8" fmla="*/ 89 w 132"/>
                <a:gd name="T9" fmla="*/ 101 h 107"/>
                <a:gd name="T10" fmla="*/ 76 w 132"/>
                <a:gd name="T11" fmla="*/ 105 h 107"/>
                <a:gd name="T12" fmla="*/ 63 w 132"/>
                <a:gd name="T13" fmla="*/ 107 h 107"/>
                <a:gd name="T14" fmla="*/ 51 w 132"/>
                <a:gd name="T15" fmla="*/ 107 h 107"/>
                <a:gd name="T16" fmla="*/ 39 w 132"/>
                <a:gd name="T17" fmla="*/ 105 h 107"/>
                <a:gd name="T18" fmla="*/ 30 w 132"/>
                <a:gd name="T19" fmla="*/ 100 h 107"/>
                <a:gd name="T20" fmla="*/ 21 w 132"/>
                <a:gd name="T21" fmla="*/ 94 h 107"/>
                <a:gd name="T22" fmla="*/ 13 w 132"/>
                <a:gd name="T23" fmla="*/ 88 h 107"/>
                <a:gd name="T24" fmla="*/ 7 w 132"/>
                <a:gd name="T25" fmla="*/ 83 h 107"/>
                <a:gd name="T26" fmla="*/ 2 w 132"/>
                <a:gd name="T27" fmla="*/ 76 h 107"/>
                <a:gd name="T28" fmla="*/ 0 w 132"/>
                <a:gd name="T29" fmla="*/ 70 h 107"/>
                <a:gd name="T30" fmla="*/ 1 w 132"/>
                <a:gd name="T31" fmla="*/ 64 h 107"/>
                <a:gd name="T32" fmla="*/ 4 w 132"/>
                <a:gd name="T33" fmla="*/ 59 h 107"/>
                <a:gd name="T34" fmla="*/ 11 w 132"/>
                <a:gd name="T35" fmla="*/ 54 h 107"/>
                <a:gd name="T36" fmla="*/ 19 w 132"/>
                <a:gd name="T37" fmla="*/ 50 h 107"/>
                <a:gd name="T38" fmla="*/ 29 w 132"/>
                <a:gd name="T39" fmla="*/ 48 h 107"/>
                <a:gd name="T40" fmla="*/ 38 w 132"/>
                <a:gd name="T41" fmla="*/ 46 h 107"/>
                <a:gd name="T42" fmla="*/ 47 w 132"/>
                <a:gd name="T43" fmla="*/ 44 h 107"/>
                <a:gd name="T44" fmla="*/ 54 w 132"/>
                <a:gd name="T45" fmla="*/ 42 h 107"/>
                <a:gd name="T46" fmla="*/ 59 w 132"/>
                <a:gd name="T47" fmla="*/ 41 h 107"/>
                <a:gd name="T48" fmla="*/ 61 w 132"/>
                <a:gd name="T49" fmla="*/ 41 h 107"/>
                <a:gd name="T50" fmla="*/ 57 w 132"/>
                <a:gd name="T51" fmla="*/ 37 h 107"/>
                <a:gd name="T52" fmla="*/ 52 w 132"/>
                <a:gd name="T53" fmla="*/ 25 h 107"/>
                <a:gd name="T54" fmla="*/ 48 w 132"/>
                <a:gd name="T55" fmla="*/ 12 h 107"/>
                <a:gd name="T56" fmla="*/ 49 w 132"/>
                <a:gd name="T57" fmla="*/ 2 h 107"/>
                <a:gd name="T58" fmla="*/ 54 w 132"/>
                <a:gd name="T59" fmla="*/ 0 h 107"/>
                <a:gd name="T60" fmla="*/ 60 w 132"/>
                <a:gd name="T61" fmla="*/ 0 h 107"/>
                <a:gd name="T62" fmla="*/ 67 w 132"/>
                <a:gd name="T63" fmla="*/ 2 h 107"/>
                <a:gd name="T64" fmla="*/ 75 w 132"/>
                <a:gd name="T65" fmla="*/ 4 h 107"/>
                <a:gd name="T66" fmla="*/ 82 w 132"/>
                <a:gd name="T67" fmla="*/ 9 h 107"/>
                <a:gd name="T68" fmla="*/ 89 w 132"/>
                <a:gd name="T69" fmla="*/ 14 h 107"/>
                <a:gd name="T70" fmla="*/ 95 w 132"/>
                <a:gd name="T71" fmla="*/ 18 h 107"/>
                <a:gd name="T72" fmla="*/ 100 w 132"/>
                <a:gd name="T73" fmla="*/ 22 h 107"/>
                <a:gd name="T74" fmla="*/ 105 w 132"/>
                <a:gd name="T75" fmla="*/ 25 h 107"/>
                <a:gd name="T76" fmla="*/ 112 w 132"/>
                <a:gd name="T77" fmla="*/ 31 h 107"/>
                <a:gd name="T78" fmla="*/ 120 w 132"/>
                <a:gd name="T79" fmla="*/ 39 h 107"/>
                <a:gd name="T80" fmla="*/ 127 w 132"/>
                <a:gd name="T81" fmla="*/ 47 h 107"/>
                <a:gd name="T82" fmla="*/ 131 w 132"/>
                <a:gd name="T83" fmla="*/ 57 h 107"/>
                <a:gd name="T84" fmla="*/ 132 w 132"/>
                <a:gd name="T85" fmla="*/ 68 h 107"/>
                <a:gd name="T86" fmla="*/ 128 w 132"/>
                <a:gd name="T87" fmla="*/ 79 h 107"/>
                <a:gd name="T88" fmla="*/ 116 w 132"/>
                <a:gd name="T89" fmla="*/ 9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107">
                  <a:moveTo>
                    <a:pt x="116" y="91"/>
                  </a:moveTo>
                  <a:lnTo>
                    <a:pt x="114" y="92"/>
                  </a:lnTo>
                  <a:lnTo>
                    <a:pt x="108" y="94"/>
                  </a:lnTo>
                  <a:lnTo>
                    <a:pt x="99" y="98"/>
                  </a:lnTo>
                  <a:lnTo>
                    <a:pt x="89" y="101"/>
                  </a:lnTo>
                  <a:lnTo>
                    <a:pt x="76" y="105"/>
                  </a:lnTo>
                  <a:lnTo>
                    <a:pt x="63" y="107"/>
                  </a:lnTo>
                  <a:lnTo>
                    <a:pt x="51" y="107"/>
                  </a:lnTo>
                  <a:lnTo>
                    <a:pt x="39" y="105"/>
                  </a:lnTo>
                  <a:lnTo>
                    <a:pt x="30" y="100"/>
                  </a:lnTo>
                  <a:lnTo>
                    <a:pt x="21" y="94"/>
                  </a:lnTo>
                  <a:lnTo>
                    <a:pt x="13" y="88"/>
                  </a:lnTo>
                  <a:lnTo>
                    <a:pt x="7" y="83"/>
                  </a:lnTo>
                  <a:lnTo>
                    <a:pt x="2" y="76"/>
                  </a:lnTo>
                  <a:lnTo>
                    <a:pt x="0" y="70"/>
                  </a:lnTo>
                  <a:lnTo>
                    <a:pt x="1" y="64"/>
                  </a:lnTo>
                  <a:lnTo>
                    <a:pt x="4" y="59"/>
                  </a:lnTo>
                  <a:lnTo>
                    <a:pt x="11" y="54"/>
                  </a:lnTo>
                  <a:lnTo>
                    <a:pt x="19" y="50"/>
                  </a:lnTo>
                  <a:lnTo>
                    <a:pt x="29" y="48"/>
                  </a:lnTo>
                  <a:lnTo>
                    <a:pt x="38" y="46"/>
                  </a:lnTo>
                  <a:lnTo>
                    <a:pt x="47" y="44"/>
                  </a:lnTo>
                  <a:lnTo>
                    <a:pt x="54" y="42"/>
                  </a:lnTo>
                  <a:lnTo>
                    <a:pt x="59" y="41"/>
                  </a:lnTo>
                  <a:lnTo>
                    <a:pt x="61" y="41"/>
                  </a:lnTo>
                  <a:lnTo>
                    <a:pt x="57" y="37"/>
                  </a:lnTo>
                  <a:lnTo>
                    <a:pt x="52" y="25"/>
                  </a:lnTo>
                  <a:lnTo>
                    <a:pt x="48" y="12"/>
                  </a:lnTo>
                  <a:lnTo>
                    <a:pt x="49" y="2"/>
                  </a:lnTo>
                  <a:lnTo>
                    <a:pt x="54" y="0"/>
                  </a:lnTo>
                  <a:lnTo>
                    <a:pt x="60" y="0"/>
                  </a:lnTo>
                  <a:lnTo>
                    <a:pt x="67" y="2"/>
                  </a:lnTo>
                  <a:lnTo>
                    <a:pt x="75" y="4"/>
                  </a:lnTo>
                  <a:lnTo>
                    <a:pt x="82" y="9"/>
                  </a:lnTo>
                  <a:lnTo>
                    <a:pt x="89" y="14"/>
                  </a:lnTo>
                  <a:lnTo>
                    <a:pt x="95" y="18"/>
                  </a:lnTo>
                  <a:lnTo>
                    <a:pt x="100" y="22"/>
                  </a:lnTo>
                  <a:lnTo>
                    <a:pt x="105" y="25"/>
                  </a:lnTo>
                  <a:lnTo>
                    <a:pt x="112" y="31"/>
                  </a:lnTo>
                  <a:lnTo>
                    <a:pt x="120" y="39"/>
                  </a:lnTo>
                  <a:lnTo>
                    <a:pt x="127" y="47"/>
                  </a:lnTo>
                  <a:lnTo>
                    <a:pt x="131" y="57"/>
                  </a:lnTo>
                  <a:lnTo>
                    <a:pt x="132" y="68"/>
                  </a:lnTo>
                  <a:lnTo>
                    <a:pt x="128" y="79"/>
                  </a:lnTo>
                  <a:lnTo>
                    <a:pt x="116" y="91"/>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92" name="Freeform 30"/>
            <p:cNvSpPr>
              <a:spLocks/>
            </p:cNvSpPr>
            <p:nvPr/>
          </p:nvSpPr>
          <p:spPr bwMode="auto">
            <a:xfrm>
              <a:off x="4271963" y="3279775"/>
              <a:ext cx="125413" cy="106362"/>
            </a:xfrm>
            <a:custGeom>
              <a:avLst/>
              <a:gdLst>
                <a:gd name="T0" fmla="*/ 120 w 158"/>
                <a:gd name="T1" fmla="*/ 24 h 134"/>
                <a:gd name="T2" fmla="*/ 103 w 158"/>
                <a:gd name="T3" fmla="*/ 13 h 134"/>
                <a:gd name="T4" fmla="*/ 75 w 158"/>
                <a:gd name="T5" fmla="*/ 1 h 134"/>
                <a:gd name="T6" fmla="*/ 51 w 158"/>
                <a:gd name="T7" fmla="*/ 10 h 134"/>
                <a:gd name="T8" fmla="*/ 47 w 158"/>
                <a:gd name="T9" fmla="*/ 23 h 134"/>
                <a:gd name="T10" fmla="*/ 52 w 158"/>
                <a:gd name="T11" fmla="*/ 40 h 134"/>
                <a:gd name="T12" fmla="*/ 42 w 158"/>
                <a:gd name="T13" fmla="*/ 48 h 134"/>
                <a:gd name="T14" fmla="*/ 23 w 158"/>
                <a:gd name="T15" fmla="*/ 55 h 134"/>
                <a:gd name="T16" fmla="*/ 8 w 158"/>
                <a:gd name="T17" fmla="*/ 63 h 134"/>
                <a:gd name="T18" fmla="*/ 0 w 158"/>
                <a:gd name="T19" fmla="*/ 77 h 134"/>
                <a:gd name="T20" fmla="*/ 0 w 158"/>
                <a:gd name="T21" fmla="*/ 84 h 134"/>
                <a:gd name="T22" fmla="*/ 2 w 158"/>
                <a:gd name="T23" fmla="*/ 93 h 134"/>
                <a:gd name="T24" fmla="*/ 17 w 158"/>
                <a:gd name="T25" fmla="*/ 112 h 134"/>
                <a:gd name="T26" fmla="*/ 39 w 158"/>
                <a:gd name="T27" fmla="*/ 127 h 134"/>
                <a:gd name="T28" fmla="*/ 58 w 158"/>
                <a:gd name="T29" fmla="*/ 134 h 134"/>
                <a:gd name="T30" fmla="*/ 75 w 158"/>
                <a:gd name="T31" fmla="*/ 134 h 134"/>
                <a:gd name="T32" fmla="*/ 93 w 158"/>
                <a:gd name="T33" fmla="*/ 131 h 134"/>
                <a:gd name="T34" fmla="*/ 88 w 158"/>
                <a:gd name="T35" fmla="*/ 113 h 134"/>
                <a:gd name="T36" fmla="*/ 70 w 158"/>
                <a:gd name="T37" fmla="*/ 108 h 134"/>
                <a:gd name="T38" fmla="*/ 44 w 158"/>
                <a:gd name="T39" fmla="*/ 100 h 134"/>
                <a:gd name="T40" fmla="*/ 26 w 158"/>
                <a:gd name="T41" fmla="*/ 82 h 134"/>
                <a:gd name="T42" fmla="*/ 40 w 158"/>
                <a:gd name="T43" fmla="*/ 76 h 134"/>
                <a:gd name="T44" fmla="*/ 61 w 158"/>
                <a:gd name="T45" fmla="*/ 70 h 134"/>
                <a:gd name="T46" fmla="*/ 79 w 158"/>
                <a:gd name="T47" fmla="*/ 67 h 134"/>
                <a:gd name="T48" fmla="*/ 85 w 158"/>
                <a:gd name="T49" fmla="*/ 61 h 134"/>
                <a:gd name="T50" fmla="*/ 87 w 158"/>
                <a:gd name="T51" fmla="*/ 56 h 134"/>
                <a:gd name="T52" fmla="*/ 85 w 158"/>
                <a:gd name="T53" fmla="*/ 52 h 134"/>
                <a:gd name="T54" fmla="*/ 81 w 158"/>
                <a:gd name="T55" fmla="*/ 43 h 134"/>
                <a:gd name="T56" fmla="*/ 75 w 158"/>
                <a:gd name="T57" fmla="*/ 28 h 134"/>
                <a:gd name="T58" fmla="*/ 97 w 158"/>
                <a:gd name="T59" fmla="*/ 40 h 134"/>
                <a:gd name="T60" fmla="*/ 107 w 158"/>
                <a:gd name="T61" fmla="*/ 47 h 134"/>
                <a:gd name="T62" fmla="*/ 117 w 158"/>
                <a:gd name="T63" fmla="*/ 55 h 134"/>
                <a:gd name="T64" fmla="*/ 133 w 158"/>
                <a:gd name="T65" fmla="*/ 77 h 134"/>
                <a:gd name="T66" fmla="*/ 133 w 158"/>
                <a:gd name="T67" fmla="*/ 78 h 134"/>
                <a:gd name="T68" fmla="*/ 130 w 158"/>
                <a:gd name="T69" fmla="*/ 86 h 134"/>
                <a:gd name="T70" fmla="*/ 119 w 158"/>
                <a:gd name="T71" fmla="*/ 96 h 134"/>
                <a:gd name="T72" fmla="*/ 105 w 158"/>
                <a:gd name="T73" fmla="*/ 101 h 134"/>
                <a:gd name="T74" fmla="*/ 90 w 158"/>
                <a:gd name="T75" fmla="*/ 106 h 134"/>
                <a:gd name="T76" fmla="*/ 89 w 158"/>
                <a:gd name="T77" fmla="*/ 119 h 134"/>
                <a:gd name="T78" fmla="*/ 102 w 158"/>
                <a:gd name="T79" fmla="*/ 129 h 134"/>
                <a:gd name="T80" fmla="*/ 121 w 158"/>
                <a:gd name="T81" fmla="*/ 123 h 134"/>
                <a:gd name="T82" fmla="*/ 133 w 158"/>
                <a:gd name="T83" fmla="*/ 117 h 134"/>
                <a:gd name="T84" fmla="*/ 136 w 158"/>
                <a:gd name="T85" fmla="*/ 115 h 134"/>
                <a:gd name="T86" fmla="*/ 147 w 158"/>
                <a:gd name="T87" fmla="*/ 106 h 134"/>
                <a:gd name="T88" fmla="*/ 158 w 158"/>
                <a:gd name="T89" fmla="*/ 77 h 134"/>
                <a:gd name="T90" fmla="*/ 135 w 158"/>
                <a:gd name="T91" fmla="*/ 3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8" h="134">
                  <a:moveTo>
                    <a:pt x="125" y="29"/>
                  </a:moveTo>
                  <a:lnTo>
                    <a:pt x="121" y="25"/>
                  </a:lnTo>
                  <a:lnTo>
                    <a:pt x="120" y="24"/>
                  </a:lnTo>
                  <a:lnTo>
                    <a:pt x="115" y="21"/>
                  </a:lnTo>
                  <a:lnTo>
                    <a:pt x="110" y="17"/>
                  </a:lnTo>
                  <a:lnTo>
                    <a:pt x="103" y="13"/>
                  </a:lnTo>
                  <a:lnTo>
                    <a:pt x="93" y="8"/>
                  </a:lnTo>
                  <a:lnTo>
                    <a:pt x="84" y="3"/>
                  </a:lnTo>
                  <a:lnTo>
                    <a:pt x="75" y="1"/>
                  </a:lnTo>
                  <a:lnTo>
                    <a:pt x="67" y="0"/>
                  </a:lnTo>
                  <a:lnTo>
                    <a:pt x="53" y="7"/>
                  </a:lnTo>
                  <a:lnTo>
                    <a:pt x="51" y="10"/>
                  </a:lnTo>
                  <a:lnTo>
                    <a:pt x="49" y="15"/>
                  </a:lnTo>
                  <a:lnTo>
                    <a:pt x="47" y="18"/>
                  </a:lnTo>
                  <a:lnTo>
                    <a:pt x="47" y="23"/>
                  </a:lnTo>
                  <a:lnTo>
                    <a:pt x="49" y="29"/>
                  </a:lnTo>
                  <a:lnTo>
                    <a:pt x="50" y="34"/>
                  </a:lnTo>
                  <a:lnTo>
                    <a:pt x="52" y="40"/>
                  </a:lnTo>
                  <a:lnTo>
                    <a:pt x="54" y="46"/>
                  </a:lnTo>
                  <a:lnTo>
                    <a:pt x="49" y="47"/>
                  </a:lnTo>
                  <a:lnTo>
                    <a:pt x="42" y="48"/>
                  </a:lnTo>
                  <a:lnTo>
                    <a:pt x="36" y="51"/>
                  </a:lnTo>
                  <a:lnTo>
                    <a:pt x="29" y="53"/>
                  </a:lnTo>
                  <a:lnTo>
                    <a:pt x="23" y="55"/>
                  </a:lnTo>
                  <a:lnTo>
                    <a:pt x="17" y="58"/>
                  </a:lnTo>
                  <a:lnTo>
                    <a:pt x="13" y="60"/>
                  </a:lnTo>
                  <a:lnTo>
                    <a:pt x="8" y="63"/>
                  </a:lnTo>
                  <a:lnTo>
                    <a:pt x="5" y="67"/>
                  </a:lnTo>
                  <a:lnTo>
                    <a:pt x="2" y="71"/>
                  </a:lnTo>
                  <a:lnTo>
                    <a:pt x="0" y="77"/>
                  </a:lnTo>
                  <a:lnTo>
                    <a:pt x="0" y="82"/>
                  </a:lnTo>
                  <a:lnTo>
                    <a:pt x="0" y="83"/>
                  </a:lnTo>
                  <a:lnTo>
                    <a:pt x="0" y="84"/>
                  </a:lnTo>
                  <a:lnTo>
                    <a:pt x="0" y="85"/>
                  </a:lnTo>
                  <a:lnTo>
                    <a:pt x="0" y="86"/>
                  </a:lnTo>
                  <a:lnTo>
                    <a:pt x="2" y="93"/>
                  </a:lnTo>
                  <a:lnTo>
                    <a:pt x="6" y="100"/>
                  </a:lnTo>
                  <a:lnTo>
                    <a:pt x="12" y="106"/>
                  </a:lnTo>
                  <a:lnTo>
                    <a:pt x="17" y="112"/>
                  </a:lnTo>
                  <a:lnTo>
                    <a:pt x="24" y="117"/>
                  </a:lnTo>
                  <a:lnTo>
                    <a:pt x="31" y="122"/>
                  </a:lnTo>
                  <a:lnTo>
                    <a:pt x="39" y="127"/>
                  </a:lnTo>
                  <a:lnTo>
                    <a:pt x="47" y="130"/>
                  </a:lnTo>
                  <a:lnTo>
                    <a:pt x="53" y="132"/>
                  </a:lnTo>
                  <a:lnTo>
                    <a:pt x="58" y="134"/>
                  </a:lnTo>
                  <a:lnTo>
                    <a:pt x="64" y="134"/>
                  </a:lnTo>
                  <a:lnTo>
                    <a:pt x="69" y="134"/>
                  </a:lnTo>
                  <a:lnTo>
                    <a:pt x="75" y="134"/>
                  </a:lnTo>
                  <a:lnTo>
                    <a:pt x="82" y="134"/>
                  </a:lnTo>
                  <a:lnTo>
                    <a:pt x="88" y="132"/>
                  </a:lnTo>
                  <a:lnTo>
                    <a:pt x="93" y="131"/>
                  </a:lnTo>
                  <a:lnTo>
                    <a:pt x="91" y="126"/>
                  </a:lnTo>
                  <a:lnTo>
                    <a:pt x="89" y="119"/>
                  </a:lnTo>
                  <a:lnTo>
                    <a:pt x="88" y="113"/>
                  </a:lnTo>
                  <a:lnTo>
                    <a:pt x="85" y="107"/>
                  </a:lnTo>
                  <a:lnTo>
                    <a:pt x="77" y="108"/>
                  </a:lnTo>
                  <a:lnTo>
                    <a:pt x="70" y="108"/>
                  </a:lnTo>
                  <a:lnTo>
                    <a:pt x="64" y="108"/>
                  </a:lnTo>
                  <a:lnTo>
                    <a:pt x="58" y="107"/>
                  </a:lnTo>
                  <a:lnTo>
                    <a:pt x="44" y="100"/>
                  </a:lnTo>
                  <a:lnTo>
                    <a:pt x="34" y="92"/>
                  </a:lnTo>
                  <a:lnTo>
                    <a:pt x="28" y="86"/>
                  </a:lnTo>
                  <a:lnTo>
                    <a:pt x="26" y="82"/>
                  </a:lnTo>
                  <a:lnTo>
                    <a:pt x="29" y="79"/>
                  </a:lnTo>
                  <a:lnTo>
                    <a:pt x="35" y="77"/>
                  </a:lnTo>
                  <a:lnTo>
                    <a:pt x="40" y="76"/>
                  </a:lnTo>
                  <a:lnTo>
                    <a:pt x="47" y="74"/>
                  </a:lnTo>
                  <a:lnTo>
                    <a:pt x="54" y="71"/>
                  </a:lnTo>
                  <a:lnTo>
                    <a:pt x="61" y="70"/>
                  </a:lnTo>
                  <a:lnTo>
                    <a:pt x="68" y="69"/>
                  </a:lnTo>
                  <a:lnTo>
                    <a:pt x="75" y="68"/>
                  </a:lnTo>
                  <a:lnTo>
                    <a:pt x="79" y="67"/>
                  </a:lnTo>
                  <a:lnTo>
                    <a:pt x="81" y="66"/>
                  </a:lnTo>
                  <a:lnTo>
                    <a:pt x="83" y="63"/>
                  </a:lnTo>
                  <a:lnTo>
                    <a:pt x="85" y="61"/>
                  </a:lnTo>
                  <a:lnTo>
                    <a:pt x="85" y="60"/>
                  </a:lnTo>
                  <a:lnTo>
                    <a:pt x="87" y="58"/>
                  </a:lnTo>
                  <a:lnTo>
                    <a:pt x="87" y="56"/>
                  </a:lnTo>
                  <a:lnTo>
                    <a:pt x="87" y="55"/>
                  </a:lnTo>
                  <a:lnTo>
                    <a:pt x="87" y="53"/>
                  </a:lnTo>
                  <a:lnTo>
                    <a:pt x="85" y="52"/>
                  </a:lnTo>
                  <a:lnTo>
                    <a:pt x="85" y="49"/>
                  </a:lnTo>
                  <a:lnTo>
                    <a:pt x="84" y="48"/>
                  </a:lnTo>
                  <a:lnTo>
                    <a:pt x="81" y="43"/>
                  </a:lnTo>
                  <a:lnTo>
                    <a:pt x="79" y="37"/>
                  </a:lnTo>
                  <a:lnTo>
                    <a:pt x="76" y="32"/>
                  </a:lnTo>
                  <a:lnTo>
                    <a:pt x="75" y="28"/>
                  </a:lnTo>
                  <a:lnTo>
                    <a:pt x="81" y="30"/>
                  </a:lnTo>
                  <a:lnTo>
                    <a:pt x="89" y="34"/>
                  </a:lnTo>
                  <a:lnTo>
                    <a:pt x="97" y="40"/>
                  </a:lnTo>
                  <a:lnTo>
                    <a:pt x="104" y="46"/>
                  </a:lnTo>
                  <a:lnTo>
                    <a:pt x="105" y="46"/>
                  </a:lnTo>
                  <a:lnTo>
                    <a:pt x="107" y="47"/>
                  </a:lnTo>
                  <a:lnTo>
                    <a:pt x="108" y="49"/>
                  </a:lnTo>
                  <a:lnTo>
                    <a:pt x="110" y="49"/>
                  </a:lnTo>
                  <a:lnTo>
                    <a:pt x="117" y="55"/>
                  </a:lnTo>
                  <a:lnTo>
                    <a:pt x="123" y="61"/>
                  </a:lnTo>
                  <a:lnTo>
                    <a:pt x="130" y="69"/>
                  </a:lnTo>
                  <a:lnTo>
                    <a:pt x="133" y="77"/>
                  </a:lnTo>
                  <a:lnTo>
                    <a:pt x="133" y="78"/>
                  </a:lnTo>
                  <a:lnTo>
                    <a:pt x="133" y="78"/>
                  </a:lnTo>
                  <a:lnTo>
                    <a:pt x="133" y="78"/>
                  </a:lnTo>
                  <a:lnTo>
                    <a:pt x="133" y="78"/>
                  </a:lnTo>
                  <a:lnTo>
                    <a:pt x="132" y="82"/>
                  </a:lnTo>
                  <a:lnTo>
                    <a:pt x="130" y="86"/>
                  </a:lnTo>
                  <a:lnTo>
                    <a:pt x="127" y="90"/>
                  </a:lnTo>
                  <a:lnTo>
                    <a:pt x="122" y="94"/>
                  </a:lnTo>
                  <a:lnTo>
                    <a:pt x="119" y="96"/>
                  </a:lnTo>
                  <a:lnTo>
                    <a:pt x="114" y="98"/>
                  </a:lnTo>
                  <a:lnTo>
                    <a:pt x="110" y="99"/>
                  </a:lnTo>
                  <a:lnTo>
                    <a:pt x="105" y="101"/>
                  </a:lnTo>
                  <a:lnTo>
                    <a:pt x="100" y="102"/>
                  </a:lnTo>
                  <a:lnTo>
                    <a:pt x="96" y="105"/>
                  </a:lnTo>
                  <a:lnTo>
                    <a:pt x="90" y="106"/>
                  </a:lnTo>
                  <a:lnTo>
                    <a:pt x="85" y="107"/>
                  </a:lnTo>
                  <a:lnTo>
                    <a:pt x="88" y="113"/>
                  </a:lnTo>
                  <a:lnTo>
                    <a:pt x="89" y="119"/>
                  </a:lnTo>
                  <a:lnTo>
                    <a:pt x="91" y="126"/>
                  </a:lnTo>
                  <a:lnTo>
                    <a:pt x="93" y="131"/>
                  </a:lnTo>
                  <a:lnTo>
                    <a:pt x="102" y="129"/>
                  </a:lnTo>
                  <a:lnTo>
                    <a:pt x="108" y="128"/>
                  </a:lnTo>
                  <a:lnTo>
                    <a:pt x="115" y="126"/>
                  </a:lnTo>
                  <a:lnTo>
                    <a:pt x="121" y="123"/>
                  </a:lnTo>
                  <a:lnTo>
                    <a:pt x="126" y="121"/>
                  </a:lnTo>
                  <a:lnTo>
                    <a:pt x="130" y="119"/>
                  </a:lnTo>
                  <a:lnTo>
                    <a:pt x="133" y="117"/>
                  </a:lnTo>
                  <a:lnTo>
                    <a:pt x="135" y="116"/>
                  </a:lnTo>
                  <a:lnTo>
                    <a:pt x="136" y="116"/>
                  </a:lnTo>
                  <a:lnTo>
                    <a:pt x="136" y="115"/>
                  </a:lnTo>
                  <a:lnTo>
                    <a:pt x="137" y="115"/>
                  </a:lnTo>
                  <a:lnTo>
                    <a:pt x="137" y="115"/>
                  </a:lnTo>
                  <a:lnTo>
                    <a:pt x="147" y="106"/>
                  </a:lnTo>
                  <a:lnTo>
                    <a:pt x="153" y="97"/>
                  </a:lnTo>
                  <a:lnTo>
                    <a:pt x="157" y="87"/>
                  </a:lnTo>
                  <a:lnTo>
                    <a:pt x="158" y="77"/>
                  </a:lnTo>
                  <a:lnTo>
                    <a:pt x="155" y="61"/>
                  </a:lnTo>
                  <a:lnTo>
                    <a:pt x="145" y="47"/>
                  </a:lnTo>
                  <a:lnTo>
                    <a:pt x="135" y="37"/>
                  </a:lnTo>
                  <a:lnTo>
                    <a:pt x="125"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05" name="Freeform 31"/>
            <p:cNvSpPr>
              <a:spLocks/>
            </p:cNvSpPr>
            <p:nvPr/>
          </p:nvSpPr>
          <p:spPr bwMode="auto">
            <a:xfrm>
              <a:off x="4786313" y="2389188"/>
              <a:ext cx="136525" cy="488950"/>
            </a:xfrm>
            <a:custGeom>
              <a:avLst/>
              <a:gdLst>
                <a:gd name="T0" fmla="*/ 113 w 172"/>
                <a:gd name="T1" fmla="*/ 1 h 615"/>
                <a:gd name="T2" fmla="*/ 108 w 172"/>
                <a:gd name="T3" fmla="*/ 5 h 615"/>
                <a:gd name="T4" fmla="*/ 106 w 172"/>
                <a:gd name="T5" fmla="*/ 9 h 615"/>
                <a:gd name="T6" fmla="*/ 106 w 172"/>
                <a:gd name="T7" fmla="*/ 14 h 615"/>
                <a:gd name="T8" fmla="*/ 108 w 172"/>
                <a:gd name="T9" fmla="*/ 20 h 615"/>
                <a:gd name="T10" fmla="*/ 116 w 172"/>
                <a:gd name="T11" fmla="*/ 35 h 615"/>
                <a:gd name="T12" fmla="*/ 123 w 172"/>
                <a:gd name="T13" fmla="*/ 50 h 615"/>
                <a:gd name="T14" fmla="*/ 129 w 172"/>
                <a:gd name="T15" fmla="*/ 66 h 615"/>
                <a:gd name="T16" fmla="*/ 134 w 172"/>
                <a:gd name="T17" fmla="*/ 83 h 615"/>
                <a:gd name="T18" fmla="*/ 138 w 172"/>
                <a:gd name="T19" fmla="*/ 100 h 615"/>
                <a:gd name="T20" fmla="*/ 141 w 172"/>
                <a:gd name="T21" fmla="*/ 119 h 615"/>
                <a:gd name="T22" fmla="*/ 143 w 172"/>
                <a:gd name="T23" fmla="*/ 138 h 615"/>
                <a:gd name="T24" fmla="*/ 144 w 172"/>
                <a:gd name="T25" fmla="*/ 158 h 615"/>
                <a:gd name="T26" fmla="*/ 139 w 172"/>
                <a:gd name="T27" fmla="*/ 234 h 615"/>
                <a:gd name="T28" fmla="*/ 124 w 172"/>
                <a:gd name="T29" fmla="*/ 310 h 615"/>
                <a:gd name="T30" fmla="*/ 103 w 172"/>
                <a:gd name="T31" fmla="*/ 384 h 615"/>
                <a:gd name="T32" fmla="*/ 76 w 172"/>
                <a:gd name="T33" fmla="*/ 450 h 615"/>
                <a:gd name="T34" fmla="*/ 50 w 172"/>
                <a:gd name="T35" fmla="*/ 509 h 615"/>
                <a:gd name="T36" fmla="*/ 25 w 172"/>
                <a:gd name="T37" fmla="*/ 554 h 615"/>
                <a:gd name="T38" fmla="*/ 9 w 172"/>
                <a:gd name="T39" fmla="*/ 584 h 615"/>
                <a:gd name="T40" fmla="*/ 2 w 172"/>
                <a:gd name="T41" fmla="*/ 596 h 615"/>
                <a:gd name="T42" fmla="*/ 0 w 172"/>
                <a:gd name="T43" fmla="*/ 600 h 615"/>
                <a:gd name="T44" fmla="*/ 0 w 172"/>
                <a:gd name="T45" fmla="*/ 606 h 615"/>
                <a:gd name="T46" fmla="*/ 2 w 172"/>
                <a:gd name="T47" fmla="*/ 611 h 615"/>
                <a:gd name="T48" fmla="*/ 6 w 172"/>
                <a:gd name="T49" fmla="*/ 614 h 615"/>
                <a:gd name="T50" fmla="*/ 12 w 172"/>
                <a:gd name="T51" fmla="*/ 615 h 615"/>
                <a:gd name="T52" fmla="*/ 16 w 172"/>
                <a:gd name="T53" fmla="*/ 615 h 615"/>
                <a:gd name="T54" fmla="*/ 22 w 172"/>
                <a:gd name="T55" fmla="*/ 614 h 615"/>
                <a:gd name="T56" fmla="*/ 25 w 172"/>
                <a:gd name="T57" fmla="*/ 609 h 615"/>
                <a:gd name="T58" fmla="*/ 33 w 172"/>
                <a:gd name="T59" fmla="*/ 596 h 615"/>
                <a:gd name="T60" fmla="*/ 52 w 172"/>
                <a:gd name="T61" fmla="*/ 564 h 615"/>
                <a:gd name="T62" fmla="*/ 75 w 172"/>
                <a:gd name="T63" fmla="*/ 517 h 615"/>
                <a:gd name="T64" fmla="*/ 103 w 172"/>
                <a:gd name="T65" fmla="*/ 457 h 615"/>
                <a:gd name="T66" fmla="*/ 129 w 172"/>
                <a:gd name="T67" fmla="*/ 388 h 615"/>
                <a:gd name="T68" fmla="*/ 152 w 172"/>
                <a:gd name="T69" fmla="*/ 313 h 615"/>
                <a:gd name="T70" fmla="*/ 167 w 172"/>
                <a:gd name="T71" fmla="*/ 235 h 615"/>
                <a:gd name="T72" fmla="*/ 172 w 172"/>
                <a:gd name="T73" fmla="*/ 157 h 615"/>
                <a:gd name="T74" fmla="*/ 171 w 172"/>
                <a:gd name="T75" fmla="*/ 135 h 615"/>
                <a:gd name="T76" fmla="*/ 168 w 172"/>
                <a:gd name="T77" fmla="*/ 114 h 615"/>
                <a:gd name="T78" fmla="*/ 165 w 172"/>
                <a:gd name="T79" fmla="*/ 94 h 615"/>
                <a:gd name="T80" fmla="*/ 160 w 172"/>
                <a:gd name="T81" fmla="*/ 75 h 615"/>
                <a:gd name="T82" fmla="*/ 154 w 172"/>
                <a:gd name="T83" fmla="*/ 56 h 615"/>
                <a:gd name="T84" fmla="*/ 147 w 172"/>
                <a:gd name="T85" fmla="*/ 39 h 615"/>
                <a:gd name="T86" fmla="*/ 141 w 172"/>
                <a:gd name="T87" fmla="*/ 22 h 615"/>
                <a:gd name="T88" fmla="*/ 131 w 172"/>
                <a:gd name="T89" fmla="*/ 6 h 615"/>
                <a:gd name="T90" fmla="*/ 128 w 172"/>
                <a:gd name="T91" fmla="*/ 1 h 615"/>
                <a:gd name="T92" fmla="*/ 122 w 172"/>
                <a:gd name="T93" fmla="*/ 0 h 615"/>
                <a:gd name="T94" fmla="*/ 118 w 172"/>
                <a:gd name="T95" fmla="*/ 0 h 615"/>
                <a:gd name="T96" fmla="*/ 113 w 172"/>
                <a:gd name="T97" fmla="*/ 1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2" h="615">
                  <a:moveTo>
                    <a:pt x="113" y="1"/>
                  </a:moveTo>
                  <a:lnTo>
                    <a:pt x="108" y="5"/>
                  </a:lnTo>
                  <a:lnTo>
                    <a:pt x="106" y="9"/>
                  </a:lnTo>
                  <a:lnTo>
                    <a:pt x="106" y="14"/>
                  </a:lnTo>
                  <a:lnTo>
                    <a:pt x="108" y="20"/>
                  </a:lnTo>
                  <a:lnTo>
                    <a:pt x="116" y="35"/>
                  </a:lnTo>
                  <a:lnTo>
                    <a:pt x="123" y="50"/>
                  </a:lnTo>
                  <a:lnTo>
                    <a:pt x="129" y="66"/>
                  </a:lnTo>
                  <a:lnTo>
                    <a:pt x="134" y="83"/>
                  </a:lnTo>
                  <a:lnTo>
                    <a:pt x="138" y="100"/>
                  </a:lnTo>
                  <a:lnTo>
                    <a:pt x="141" y="119"/>
                  </a:lnTo>
                  <a:lnTo>
                    <a:pt x="143" y="138"/>
                  </a:lnTo>
                  <a:lnTo>
                    <a:pt x="144" y="158"/>
                  </a:lnTo>
                  <a:lnTo>
                    <a:pt x="139" y="234"/>
                  </a:lnTo>
                  <a:lnTo>
                    <a:pt x="124" y="310"/>
                  </a:lnTo>
                  <a:lnTo>
                    <a:pt x="103" y="384"/>
                  </a:lnTo>
                  <a:lnTo>
                    <a:pt x="76" y="450"/>
                  </a:lnTo>
                  <a:lnTo>
                    <a:pt x="50" y="509"/>
                  </a:lnTo>
                  <a:lnTo>
                    <a:pt x="25" y="554"/>
                  </a:lnTo>
                  <a:lnTo>
                    <a:pt x="9" y="584"/>
                  </a:lnTo>
                  <a:lnTo>
                    <a:pt x="2" y="596"/>
                  </a:lnTo>
                  <a:lnTo>
                    <a:pt x="0" y="600"/>
                  </a:lnTo>
                  <a:lnTo>
                    <a:pt x="0" y="606"/>
                  </a:lnTo>
                  <a:lnTo>
                    <a:pt x="2" y="611"/>
                  </a:lnTo>
                  <a:lnTo>
                    <a:pt x="6" y="614"/>
                  </a:lnTo>
                  <a:lnTo>
                    <a:pt x="12" y="615"/>
                  </a:lnTo>
                  <a:lnTo>
                    <a:pt x="16" y="615"/>
                  </a:lnTo>
                  <a:lnTo>
                    <a:pt x="22" y="614"/>
                  </a:lnTo>
                  <a:lnTo>
                    <a:pt x="25" y="609"/>
                  </a:lnTo>
                  <a:lnTo>
                    <a:pt x="33" y="596"/>
                  </a:lnTo>
                  <a:lnTo>
                    <a:pt x="52" y="564"/>
                  </a:lnTo>
                  <a:lnTo>
                    <a:pt x="75" y="517"/>
                  </a:lnTo>
                  <a:lnTo>
                    <a:pt x="103" y="457"/>
                  </a:lnTo>
                  <a:lnTo>
                    <a:pt x="129" y="388"/>
                  </a:lnTo>
                  <a:lnTo>
                    <a:pt x="152" y="313"/>
                  </a:lnTo>
                  <a:lnTo>
                    <a:pt x="167" y="235"/>
                  </a:lnTo>
                  <a:lnTo>
                    <a:pt x="172" y="157"/>
                  </a:lnTo>
                  <a:lnTo>
                    <a:pt x="171" y="135"/>
                  </a:lnTo>
                  <a:lnTo>
                    <a:pt x="168" y="114"/>
                  </a:lnTo>
                  <a:lnTo>
                    <a:pt x="165" y="94"/>
                  </a:lnTo>
                  <a:lnTo>
                    <a:pt x="160" y="75"/>
                  </a:lnTo>
                  <a:lnTo>
                    <a:pt x="154" y="56"/>
                  </a:lnTo>
                  <a:lnTo>
                    <a:pt x="147" y="39"/>
                  </a:lnTo>
                  <a:lnTo>
                    <a:pt x="141" y="22"/>
                  </a:lnTo>
                  <a:lnTo>
                    <a:pt x="131" y="6"/>
                  </a:lnTo>
                  <a:lnTo>
                    <a:pt x="128" y="1"/>
                  </a:lnTo>
                  <a:lnTo>
                    <a:pt x="122" y="0"/>
                  </a:lnTo>
                  <a:lnTo>
                    <a:pt x="118" y="0"/>
                  </a:lnTo>
                  <a:lnTo>
                    <a:pt x="11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06" name="Freeform 32"/>
            <p:cNvSpPr>
              <a:spLocks/>
            </p:cNvSpPr>
            <p:nvPr/>
          </p:nvSpPr>
          <p:spPr bwMode="auto">
            <a:xfrm>
              <a:off x="4800600" y="2308225"/>
              <a:ext cx="87313" cy="95250"/>
            </a:xfrm>
            <a:custGeom>
              <a:avLst/>
              <a:gdLst>
                <a:gd name="T0" fmla="*/ 111 w 111"/>
                <a:gd name="T1" fmla="*/ 88 h 120"/>
                <a:gd name="T2" fmla="*/ 110 w 111"/>
                <a:gd name="T3" fmla="*/ 79 h 120"/>
                <a:gd name="T4" fmla="*/ 105 w 111"/>
                <a:gd name="T5" fmla="*/ 58 h 120"/>
                <a:gd name="T6" fmla="*/ 96 w 111"/>
                <a:gd name="T7" fmla="*/ 34 h 120"/>
                <a:gd name="T8" fmla="*/ 81 w 111"/>
                <a:gd name="T9" fmla="*/ 15 h 120"/>
                <a:gd name="T10" fmla="*/ 72 w 111"/>
                <a:gd name="T11" fmla="*/ 10 h 120"/>
                <a:gd name="T12" fmla="*/ 62 w 111"/>
                <a:gd name="T13" fmla="*/ 5 h 120"/>
                <a:gd name="T14" fmla="*/ 53 w 111"/>
                <a:gd name="T15" fmla="*/ 2 h 120"/>
                <a:gd name="T16" fmla="*/ 45 w 111"/>
                <a:gd name="T17" fmla="*/ 0 h 120"/>
                <a:gd name="T18" fmla="*/ 37 w 111"/>
                <a:gd name="T19" fmla="*/ 0 h 120"/>
                <a:gd name="T20" fmla="*/ 31 w 111"/>
                <a:gd name="T21" fmla="*/ 2 h 120"/>
                <a:gd name="T22" fmla="*/ 27 w 111"/>
                <a:gd name="T23" fmla="*/ 5 h 120"/>
                <a:gd name="T24" fmla="*/ 24 w 111"/>
                <a:gd name="T25" fmla="*/ 11 h 120"/>
                <a:gd name="T26" fmla="*/ 26 w 111"/>
                <a:gd name="T27" fmla="*/ 27 h 120"/>
                <a:gd name="T28" fmla="*/ 30 w 111"/>
                <a:gd name="T29" fmla="*/ 45 h 120"/>
                <a:gd name="T30" fmla="*/ 37 w 111"/>
                <a:gd name="T31" fmla="*/ 61 h 120"/>
                <a:gd name="T32" fmla="*/ 39 w 111"/>
                <a:gd name="T33" fmla="*/ 67 h 120"/>
                <a:gd name="T34" fmla="*/ 38 w 111"/>
                <a:gd name="T35" fmla="*/ 67 h 120"/>
                <a:gd name="T36" fmla="*/ 34 w 111"/>
                <a:gd name="T37" fmla="*/ 67 h 120"/>
                <a:gd name="T38" fmla="*/ 28 w 111"/>
                <a:gd name="T39" fmla="*/ 68 h 120"/>
                <a:gd name="T40" fmla="*/ 21 w 111"/>
                <a:gd name="T41" fmla="*/ 68 h 120"/>
                <a:gd name="T42" fmla="*/ 14 w 111"/>
                <a:gd name="T43" fmla="*/ 71 h 120"/>
                <a:gd name="T44" fmla="*/ 8 w 111"/>
                <a:gd name="T45" fmla="*/ 73 h 120"/>
                <a:gd name="T46" fmla="*/ 3 w 111"/>
                <a:gd name="T47" fmla="*/ 75 h 120"/>
                <a:gd name="T48" fmla="*/ 0 w 111"/>
                <a:gd name="T49" fmla="*/ 80 h 120"/>
                <a:gd name="T50" fmla="*/ 0 w 111"/>
                <a:gd name="T51" fmla="*/ 85 h 120"/>
                <a:gd name="T52" fmla="*/ 4 w 111"/>
                <a:gd name="T53" fmla="*/ 89 h 120"/>
                <a:gd name="T54" fmla="*/ 8 w 111"/>
                <a:gd name="T55" fmla="*/ 95 h 120"/>
                <a:gd name="T56" fmla="*/ 15 w 111"/>
                <a:gd name="T57" fmla="*/ 98 h 120"/>
                <a:gd name="T58" fmla="*/ 23 w 111"/>
                <a:gd name="T59" fmla="*/ 103 h 120"/>
                <a:gd name="T60" fmla="*/ 31 w 111"/>
                <a:gd name="T61" fmla="*/ 106 h 120"/>
                <a:gd name="T62" fmla="*/ 38 w 111"/>
                <a:gd name="T63" fmla="*/ 109 h 120"/>
                <a:gd name="T64" fmla="*/ 44 w 111"/>
                <a:gd name="T65" fmla="*/ 111 h 120"/>
                <a:gd name="T66" fmla="*/ 50 w 111"/>
                <a:gd name="T67" fmla="*/ 113 h 120"/>
                <a:gd name="T68" fmla="*/ 59 w 111"/>
                <a:gd name="T69" fmla="*/ 117 h 120"/>
                <a:gd name="T70" fmla="*/ 69 w 111"/>
                <a:gd name="T71" fmla="*/ 119 h 120"/>
                <a:gd name="T72" fmla="*/ 80 w 111"/>
                <a:gd name="T73" fmla="*/ 120 h 120"/>
                <a:gd name="T74" fmla="*/ 90 w 111"/>
                <a:gd name="T75" fmla="*/ 119 h 120"/>
                <a:gd name="T76" fmla="*/ 99 w 111"/>
                <a:gd name="T77" fmla="*/ 114 h 120"/>
                <a:gd name="T78" fmla="*/ 107 w 111"/>
                <a:gd name="T79" fmla="*/ 104 h 120"/>
                <a:gd name="T80" fmla="*/ 111 w 111"/>
                <a:gd name="T81" fmla="*/ 8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1" h="120">
                  <a:moveTo>
                    <a:pt x="111" y="88"/>
                  </a:moveTo>
                  <a:lnTo>
                    <a:pt x="110" y="79"/>
                  </a:lnTo>
                  <a:lnTo>
                    <a:pt x="105" y="58"/>
                  </a:lnTo>
                  <a:lnTo>
                    <a:pt x="96" y="34"/>
                  </a:lnTo>
                  <a:lnTo>
                    <a:pt x="81" y="15"/>
                  </a:lnTo>
                  <a:lnTo>
                    <a:pt x="72" y="10"/>
                  </a:lnTo>
                  <a:lnTo>
                    <a:pt x="62" y="5"/>
                  </a:lnTo>
                  <a:lnTo>
                    <a:pt x="53" y="2"/>
                  </a:lnTo>
                  <a:lnTo>
                    <a:pt x="45" y="0"/>
                  </a:lnTo>
                  <a:lnTo>
                    <a:pt x="37" y="0"/>
                  </a:lnTo>
                  <a:lnTo>
                    <a:pt x="31" y="2"/>
                  </a:lnTo>
                  <a:lnTo>
                    <a:pt x="27" y="5"/>
                  </a:lnTo>
                  <a:lnTo>
                    <a:pt x="24" y="11"/>
                  </a:lnTo>
                  <a:lnTo>
                    <a:pt x="26" y="27"/>
                  </a:lnTo>
                  <a:lnTo>
                    <a:pt x="30" y="45"/>
                  </a:lnTo>
                  <a:lnTo>
                    <a:pt x="37" y="61"/>
                  </a:lnTo>
                  <a:lnTo>
                    <a:pt x="39" y="67"/>
                  </a:lnTo>
                  <a:lnTo>
                    <a:pt x="38" y="67"/>
                  </a:lnTo>
                  <a:lnTo>
                    <a:pt x="34" y="67"/>
                  </a:lnTo>
                  <a:lnTo>
                    <a:pt x="28" y="68"/>
                  </a:lnTo>
                  <a:lnTo>
                    <a:pt x="21" y="68"/>
                  </a:lnTo>
                  <a:lnTo>
                    <a:pt x="14" y="71"/>
                  </a:lnTo>
                  <a:lnTo>
                    <a:pt x="8" y="73"/>
                  </a:lnTo>
                  <a:lnTo>
                    <a:pt x="3" y="75"/>
                  </a:lnTo>
                  <a:lnTo>
                    <a:pt x="0" y="80"/>
                  </a:lnTo>
                  <a:lnTo>
                    <a:pt x="0" y="85"/>
                  </a:lnTo>
                  <a:lnTo>
                    <a:pt x="4" y="89"/>
                  </a:lnTo>
                  <a:lnTo>
                    <a:pt x="8" y="95"/>
                  </a:lnTo>
                  <a:lnTo>
                    <a:pt x="15" y="98"/>
                  </a:lnTo>
                  <a:lnTo>
                    <a:pt x="23" y="103"/>
                  </a:lnTo>
                  <a:lnTo>
                    <a:pt x="31" y="106"/>
                  </a:lnTo>
                  <a:lnTo>
                    <a:pt x="38" y="109"/>
                  </a:lnTo>
                  <a:lnTo>
                    <a:pt x="44" y="111"/>
                  </a:lnTo>
                  <a:lnTo>
                    <a:pt x="50" y="113"/>
                  </a:lnTo>
                  <a:lnTo>
                    <a:pt x="59" y="117"/>
                  </a:lnTo>
                  <a:lnTo>
                    <a:pt x="69" y="119"/>
                  </a:lnTo>
                  <a:lnTo>
                    <a:pt x="80" y="120"/>
                  </a:lnTo>
                  <a:lnTo>
                    <a:pt x="90" y="119"/>
                  </a:lnTo>
                  <a:lnTo>
                    <a:pt x="99" y="114"/>
                  </a:lnTo>
                  <a:lnTo>
                    <a:pt x="107" y="104"/>
                  </a:lnTo>
                  <a:lnTo>
                    <a:pt x="111" y="88"/>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07" name="Freeform 33"/>
            <p:cNvSpPr>
              <a:spLocks/>
            </p:cNvSpPr>
            <p:nvPr/>
          </p:nvSpPr>
          <p:spPr bwMode="auto">
            <a:xfrm>
              <a:off x="4789488" y="2298700"/>
              <a:ext cx="109538" cy="115887"/>
            </a:xfrm>
            <a:custGeom>
              <a:avLst/>
              <a:gdLst>
                <a:gd name="T0" fmla="*/ 86 w 137"/>
                <a:gd name="T1" fmla="*/ 8 h 146"/>
                <a:gd name="T2" fmla="*/ 61 w 137"/>
                <a:gd name="T3" fmla="*/ 0 h 146"/>
                <a:gd name="T4" fmla="*/ 38 w 137"/>
                <a:gd name="T5" fmla="*/ 2 h 146"/>
                <a:gd name="T6" fmla="*/ 25 w 137"/>
                <a:gd name="T7" fmla="*/ 15 h 146"/>
                <a:gd name="T8" fmla="*/ 23 w 137"/>
                <a:gd name="T9" fmla="*/ 24 h 146"/>
                <a:gd name="T10" fmla="*/ 24 w 137"/>
                <a:gd name="T11" fmla="*/ 38 h 146"/>
                <a:gd name="T12" fmla="*/ 33 w 137"/>
                <a:gd name="T13" fmla="*/ 69 h 146"/>
                <a:gd name="T14" fmla="*/ 4 w 137"/>
                <a:gd name="T15" fmla="*/ 80 h 146"/>
                <a:gd name="T16" fmla="*/ 1 w 137"/>
                <a:gd name="T17" fmla="*/ 97 h 146"/>
                <a:gd name="T18" fmla="*/ 7 w 137"/>
                <a:gd name="T19" fmla="*/ 112 h 146"/>
                <a:gd name="T20" fmla="*/ 31 w 137"/>
                <a:gd name="T21" fmla="*/ 126 h 146"/>
                <a:gd name="T22" fmla="*/ 50 w 137"/>
                <a:gd name="T23" fmla="*/ 135 h 146"/>
                <a:gd name="T24" fmla="*/ 55 w 137"/>
                <a:gd name="T25" fmla="*/ 137 h 146"/>
                <a:gd name="T26" fmla="*/ 63 w 137"/>
                <a:gd name="T27" fmla="*/ 140 h 146"/>
                <a:gd name="T28" fmla="*/ 84 w 137"/>
                <a:gd name="T29" fmla="*/ 145 h 146"/>
                <a:gd name="T30" fmla="*/ 108 w 137"/>
                <a:gd name="T31" fmla="*/ 143 h 146"/>
                <a:gd name="T32" fmla="*/ 130 w 137"/>
                <a:gd name="T33" fmla="*/ 124 h 146"/>
                <a:gd name="T34" fmla="*/ 137 w 137"/>
                <a:gd name="T35" fmla="*/ 101 h 146"/>
                <a:gd name="T36" fmla="*/ 137 w 137"/>
                <a:gd name="T37" fmla="*/ 99 h 146"/>
                <a:gd name="T38" fmla="*/ 133 w 137"/>
                <a:gd name="T39" fmla="*/ 82 h 146"/>
                <a:gd name="T40" fmla="*/ 117 w 137"/>
                <a:gd name="T41" fmla="*/ 69 h 146"/>
                <a:gd name="T42" fmla="*/ 106 w 137"/>
                <a:gd name="T43" fmla="*/ 76 h 146"/>
                <a:gd name="T44" fmla="*/ 110 w 137"/>
                <a:gd name="T45" fmla="*/ 100 h 146"/>
                <a:gd name="T46" fmla="*/ 106 w 137"/>
                <a:gd name="T47" fmla="*/ 115 h 146"/>
                <a:gd name="T48" fmla="*/ 94 w 137"/>
                <a:gd name="T49" fmla="*/ 120 h 146"/>
                <a:gd name="T50" fmla="*/ 79 w 137"/>
                <a:gd name="T51" fmla="*/ 117 h 146"/>
                <a:gd name="T52" fmla="*/ 65 w 137"/>
                <a:gd name="T53" fmla="*/ 114 h 146"/>
                <a:gd name="T54" fmla="*/ 42 w 137"/>
                <a:gd name="T55" fmla="*/ 105 h 146"/>
                <a:gd name="T56" fmla="*/ 33 w 137"/>
                <a:gd name="T57" fmla="*/ 94 h 146"/>
                <a:gd name="T58" fmla="*/ 51 w 137"/>
                <a:gd name="T59" fmla="*/ 93 h 146"/>
                <a:gd name="T60" fmla="*/ 61 w 137"/>
                <a:gd name="T61" fmla="*/ 90 h 146"/>
                <a:gd name="T62" fmla="*/ 64 w 137"/>
                <a:gd name="T63" fmla="*/ 83 h 146"/>
                <a:gd name="T64" fmla="*/ 64 w 137"/>
                <a:gd name="T65" fmla="*/ 78 h 146"/>
                <a:gd name="T66" fmla="*/ 63 w 137"/>
                <a:gd name="T67" fmla="*/ 75 h 146"/>
                <a:gd name="T68" fmla="*/ 49 w 137"/>
                <a:gd name="T69" fmla="*/ 38 h 146"/>
                <a:gd name="T70" fmla="*/ 48 w 137"/>
                <a:gd name="T71" fmla="*/ 26 h 146"/>
                <a:gd name="T72" fmla="*/ 50 w 137"/>
                <a:gd name="T73" fmla="*/ 24 h 146"/>
                <a:gd name="T74" fmla="*/ 62 w 137"/>
                <a:gd name="T75" fmla="*/ 26 h 146"/>
                <a:gd name="T76" fmla="*/ 79 w 137"/>
                <a:gd name="T77" fmla="*/ 34 h 146"/>
                <a:gd name="T78" fmla="*/ 95 w 137"/>
                <a:gd name="T79" fmla="*/ 50 h 146"/>
                <a:gd name="T80" fmla="*/ 109 w 137"/>
                <a:gd name="T81" fmla="*/ 68 h 146"/>
                <a:gd name="T82" fmla="*/ 131 w 137"/>
                <a:gd name="T83" fmla="*/ 72 h 146"/>
                <a:gd name="T84" fmla="*/ 111 w 137"/>
                <a:gd name="T85" fmla="*/ 2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7" h="146">
                  <a:moveTo>
                    <a:pt x="101" y="17"/>
                  </a:moveTo>
                  <a:lnTo>
                    <a:pt x="94" y="12"/>
                  </a:lnTo>
                  <a:lnTo>
                    <a:pt x="86" y="8"/>
                  </a:lnTo>
                  <a:lnTo>
                    <a:pt x="78" y="4"/>
                  </a:lnTo>
                  <a:lnTo>
                    <a:pt x="69" y="2"/>
                  </a:lnTo>
                  <a:lnTo>
                    <a:pt x="61" y="0"/>
                  </a:lnTo>
                  <a:lnTo>
                    <a:pt x="53" y="0"/>
                  </a:lnTo>
                  <a:lnTo>
                    <a:pt x="45" y="0"/>
                  </a:lnTo>
                  <a:lnTo>
                    <a:pt x="38" y="2"/>
                  </a:lnTo>
                  <a:lnTo>
                    <a:pt x="32" y="6"/>
                  </a:lnTo>
                  <a:lnTo>
                    <a:pt x="28" y="9"/>
                  </a:lnTo>
                  <a:lnTo>
                    <a:pt x="25" y="15"/>
                  </a:lnTo>
                  <a:lnTo>
                    <a:pt x="23" y="20"/>
                  </a:lnTo>
                  <a:lnTo>
                    <a:pt x="23" y="22"/>
                  </a:lnTo>
                  <a:lnTo>
                    <a:pt x="23" y="24"/>
                  </a:lnTo>
                  <a:lnTo>
                    <a:pt x="23" y="25"/>
                  </a:lnTo>
                  <a:lnTo>
                    <a:pt x="23" y="27"/>
                  </a:lnTo>
                  <a:lnTo>
                    <a:pt x="24" y="38"/>
                  </a:lnTo>
                  <a:lnTo>
                    <a:pt x="26" y="48"/>
                  </a:lnTo>
                  <a:lnTo>
                    <a:pt x="30" y="59"/>
                  </a:lnTo>
                  <a:lnTo>
                    <a:pt x="33" y="69"/>
                  </a:lnTo>
                  <a:lnTo>
                    <a:pt x="23" y="71"/>
                  </a:lnTo>
                  <a:lnTo>
                    <a:pt x="12" y="75"/>
                  </a:lnTo>
                  <a:lnTo>
                    <a:pt x="4" y="80"/>
                  </a:lnTo>
                  <a:lnTo>
                    <a:pt x="0" y="88"/>
                  </a:lnTo>
                  <a:lnTo>
                    <a:pt x="0" y="91"/>
                  </a:lnTo>
                  <a:lnTo>
                    <a:pt x="1" y="97"/>
                  </a:lnTo>
                  <a:lnTo>
                    <a:pt x="2" y="102"/>
                  </a:lnTo>
                  <a:lnTo>
                    <a:pt x="2" y="105"/>
                  </a:lnTo>
                  <a:lnTo>
                    <a:pt x="7" y="112"/>
                  </a:lnTo>
                  <a:lnTo>
                    <a:pt x="13" y="117"/>
                  </a:lnTo>
                  <a:lnTo>
                    <a:pt x="21" y="123"/>
                  </a:lnTo>
                  <a:lnTo>
                    <a:pt x="31" y="126"/>
                  </a:lnTo>
                  <a:lnTo>
                    <a:pt x="39" y="131"/>
                  </a:lnTo>
                  <a:lnTo>
                    <a:pt x="46" y="133"/>
                  </a:lnTo>
                  <a:lnTo>
                    <a:pt x="50" y="135"/>
                  </a:lnTo>
                  <a:lnTo>
                    <a:pt x="53" y="136"/>
                  </a:lnTo>
                  <a:lnTo>
                    <a:pt x="54" y="136"/>
                  </a:lnTo>
                  <a:lnTo>
                    <a:pt x="55" y="137"/>
                  </a:lnTo>
                  <a:lnTo>
                    <a:pt x="56" y="138"/>
                  </a:lnTo>
                  <a:lnTo>
                    <a:pt x="57" y="138"/>
                  </a:lnTo>
                  <a:lnTo>
                    <a:pt x="63" y="140"/>
                  </a:lnTo>
                  <a:lnTo>
                    <a:pt x="69" y="141"/>
                  </a:lnTo>
                  <a:lnTo>
                    <a:pt x="76" y="144"/>
                  </a:lnTo>
                  <a:lnTo>
                    <a:pt x="84" y="145"/>
                  </a:lnTo>
                  <a:lnTo>
                    <a:pt x="92" y="146"/>
                  </a:lnTo>
                  <a:lnTo>
                    <a:pt x="100" y="145"/>
                  </a:lnTo>
                  <a:lnTo>
                    <a:pt x="108" y="143"/>
                  </a:lnTo>
                  <a:lnTo>
                    <a:pt x="116" y="139"/>
                  </a:lnTo>
                  <a:lnTo>
                    <a:pt x="124" y="133"/>
                  </a:lnTo>
                  <a:lnTo>
                    <a:pt x="130" y="124"/>
                  </a:lnTo>
                  <a:lnTo>
                    <a:pt x="134" y="114"/>
                  </a:lnTo>
                  <a:lnTo>
                    <a:pt x="137" y="101"/>
                  </a:lnTo>
                  <a:lnTo>
                    <a:pt x="137" y="101"/>
                  </a:lnTo>
                  <a:lnTo>
                    <a:pt x="137" y="100"/>
                  </a:lnTo>
                  <a:lnTo>
                    <a:pt x="137" y="100"/>
                  </a:lnTo>
                  <a:lnTo>
                    <a:pt x="137" y="99"/>
                  </a:lnTo>
                  <a:lnTo>
                    <a:pt x="136" y="95"/>
                  </a:lnTo>
                  <a:lnTo>
                    <a:pt x="134" y="90"/>
                  </a:lnTo>
                  <a:lnTo>
                    <a:pt x="133" y="82"/>
                  </a:lnTo>
                  <a:lnTo>
                    <a:pt x="131" y="72"/>
                  </a:lnTo>
                  <a:lnTo>
                    <a:pt x="124" y="71"/>
                  </a:lnTo>
                  <a:lnTo>
                    <a:pt x="117" y="69"/>
                  </a:lnTo>
                  <a:lnTo>
                    <a:pt x="109" y="68"/>
                  </a:lnTo>
                  <a:lnTo>
                    <a:pt x="102" y="67"/>
                  </a:lnTo>
                  <a:lnTo>
                    <a:pt x="106" y="76"/>
                  </a:lnTo>
                  <a:lnTo>
                    <a:pt x="108" y="84"/>
                  </a:lnTo>
                  <a:lnTo>
                    <a:pt x="109" y="92"/>
                  </a:lnTo>
                  <a:lnTo>
                    <a:pt x="110" y="100"/>
                  </a:lnTo>
                  <a:lnTo>
                    <a:pt x="109" y="106"/>
                  </a:lnTo>
                  <a:lnTo>
                    <a:pt x="108" y="112"/>
                  </a:lnTo>
                  <a:lnTo>
                    <a:pt x="106" y="115"/>
                  </a:lnTo>
                  <a:lnTo>
                    <a:pt x="102" y="117"/>
                  </a:lnTo>
                  <a:lnTo>
                    <a:pt x="99" y="118"/>
                  </a:lnTo>
                  <a:lnTo>
                    <a:pt x="94" y="120"/>
                  </a:lnTo>
                  <a:lnTo>
                    <a:pt x="88" y="120"/>
                  </a:lnTo>
                  <a:lnTo>
                    <a:pt x="84" y="118"/>
                  </a:lnTo>
                  <a:lnTo>
                    <a:pt x="79" y="117"/>
                  </a:lnTo>
                  <a:lnTo>
                    <a:pt x="73" y="116"/>
                  </a:lnTo>
                  <a:lnTo>
                    <a:pt x="69" y="115"/>
                  </a:lnTo>
                  <a:lnTo>
                    <a:pt x="65" y="114"/>
                  </a:lnTo>
                  <a:lnTo>
                    <a:pt x="60" y="112"/>
                  </a:lnTo>
                  <a:lnTo>
                    <a:pt x="50" y="108"/>
                  </a:lnTo>
                  <a:lnTo>
                    <a:pt x="42" y="105"/>
                  </a:lnTo>
                  <a:lnTo>
                    <a:pt x="34" y="100"/>
                  </a:lnTo>
                  <a:lnTo>
                    <a:pt x="28" y="95"/>
                  </a:lnTo>
                  <a:lnTo>
                    <a:pt x="33" y="94"/>
                  </a:lnTo>
                  <a:lnTo>
                    <a:pt x="39" y="94"/>
                  </a:lnTo>
                  <a:lnTo>
                    <a:pt x="46" y="93"/>
                  </a:lnTo>
                  <a:lnTo>
                    <a:pt x="51" y="93"/>
                  </a:lnTo>
                  <a:lnTo>
                    <a:pt x="55" y="93"/>
                  </a:lnTo>
                  <a:lnTo>
                    <a:pt x="58" y="91"/>
                  </a:lnTo>
                  <a:lnTo>
                    <a:pt x="61" y="90"/>
                  </a:lnTo>
                  <a:lnTo>
                    <a:pt x="63" y="86"/>
                  </a:lnTo>
                  <a:lnTo>
                    <a:pt x="64" y="85"/>
                  </a:lnTo>
                  <a:lnTo>
                    <a:pt x="64" y="83"/>
                  </a:lnTo>
                  <a:lnTo>
                    <a:pt x="64" y="82"/>
                  </a:lnTo>
                  <a:lnTo>
                    <a:pt x="64" y="79"/>
                  </a:lnTo>
                  <a:lnTo>
                    <a:pt x="64" y="78"/>
                  </a:lnTo>
                  <a:lnTo>
                    <a:pt x="64" y="77"/>
                  </a:lnTo>
                  <a:lnTo>
                    <a:pt x="64" y="76"/>
                  </a:lnTo>
                  <a:lnTo>
                    <a:pt x="63" y="75"/>
                  </a:lnTo>
                  <a:lnTo>
                    <a:pt x="58" y="63"/>
                  </a:lnTo>
                  <a:lnTo>
                    <a:pt x="54" y="50"/>
                  </a:lnTo>
                  <a:lnTo>
                    <a:pt x="49" y="38"/>
                  </a:lnTo>
                  <a:lnTo>
                    <a:pt x="48" y="27"/>
                  </a:lnTo>
                  <a:lnTo>
                    <a:pt x="48" y="26"/>
                  </a:lnTo>
                  <a:lnTo>
                    <a:pt x="48" y="26"/>
                  </a:lnTo>
                  <a:lnTo>
                    <a:pt x="48" y="25"/>
                  </a:lnTo>
                  <a:lnTo>
                    <a:pt x="49" y="25"/>
                  </a:lnTo>
                  <a:lnTo>
                    <a:pt x="50" y="24"/>
                  </a:lnTo>
                  <a:lnTo>
                    <a:pt x="54" y="24"/>
                  </a:lnTo>
                  <a:lnTo>
                    <a:pt x="57" y="25"/>
                  </a:lnTo>
                  <a:lnTo>
                    <a:pt x="62" y="26"/>
                  </a:lnTo>
                  <a:lnTo>
                    <a:pt x="68" y="29"/>
                  </a:lnTo>
                  <a:lnTo>
                    <a:pt x="73" y="31"/>
                  </a:lnTo>
                  <a:lnTo>
                    <a:pt x="79" y="34"/>
                  </a:lnTo>
                  <a:lnTo>
                    <a:pt x="86" y="39"/>
                  </a:lnTo>
                  <a:lnTo>
                    <a:pt x="91" y="44"/>
                  </a:lnTo>
                  <a:lnTo>
                    <a:pt x="95" y="50"/>
                  </a:lnTo>
                  <a:lnTo>
                    <a:pt x="99" y="59"/>
                  </a:lnTo>
                  <a:lnTo>
                    <a:pt x="102" y="67"/>
                  </a:lnTo>
                  <a:lnTo>
                    <a:pt x="109" y="68"/>
                  </a:lnTo>
                  <a:lnTo>
                    <a:pt x="117" y="69"/>
                  </a:lnTo>
                  <a:lnTo>
                    <a:pt x="124" y="71"/>
                  </a:lnTo>
                  <a:lnTo>
                    <a:pt x="131" y="72"/>
                  </a:lnTo>
                  <a:lnTo>
                    <a:pt x="126" y="57"/>
                  </a:lnTo>
                  <a:lnTo>
                    <a:pt x="121" y="41"/>
                  </a:lnTo>
                  <a:lnTo>
                    <a:pt x="111" y="27"/>
                  </a:lnTo>
                  <a:lnTo>
                    <a:pt x="101"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08" name="Freeform 34"/>
            <p:cNvSpPr>
              <a:spLocks/>
            </p:cNvSpPr>
            <p:nvPr/>
          </p:nvSpPr>
          <p:spPr bwMode="auto">
            <a:xfrm>
              <a:off x="4765675" y="3182938"/>
              <a:ext cx="492125" cy="625475"/>
            </a:xfrm>
            <a:custGeom>
              <a:avLst/>
              <a:gdLst>
                <a:gd name="T0" fmla="*/ 615 w 620"/>
                <a:gd name="T1" fmla="*/ 475 h 788"/>
                <a:gd name="T2" fmla="*/ 589 w 620"/>
                <a:gd name="T3" fmla="*/ 455 h 788"/>
                <a:gd name="T4" fmla="*/ 542 w 620"/>
                <a:gd name="T5" fmla="*/ 438 h 788"/>
                <a:gd name="T6" fmla="*/ 486 w 620"/>
                <a:gd name="T7" fmla="*/ 423 h 788"/>
                <a:gd name="T8" fmla="*/ 425 w 620"/>
                <a:gd name="T9" fmla="*/ 408 h 788"/>
                <a:gd name="T10" fmla="*/ 368 w 620"/>
                <a:gd name="T11" fmla="*/ 396 h 788"/>
                <a:gd name="T12" fmla="*/ 322 w 620"/>
                <a:gd name="T13" fmla="*/ 385 h 788"/>
                <a:gd name="T14" fmla="*/ 296 w 620"/>
                <a:gd name="T15" fmla="*/ 373 h 788"/>
                <a:gd name="T16" fmla="*/ 291 w 620"/>
                <a:gd name="T17" fmla="*/ 363 h 788"/>
                <a:gd name="T18" fmla="*/ 302 w 620"/>
                <a:gd name="T19" fmla="*/ 346 h 788"/>
                <a:gd name="T20" fmla="*/ 321 w 620"/>
                <a:gd name="T21" fmla="*/ 323 h 788"/>
                <a:gd name="T22" fmla="*/ 348 w 620"/>
                <a:gd name="T23" fmla="*/ 297 h 788"/>
                <a:gd name="T24" fmla="*/ 379 w 620"/>
                <a:gd name="T25" fmla="*/ 268 h 788"/>
                <a:gd name="T26" fmla="*/ 412 w 620"/>
                <a:gd name="T27" fmla="*/ 241 h 788"/>
                <a:gd name="T28" fmla="*/ 446 w 620"/>
                <a:gd name="T29" fmla="*/ 215 h 788"/>
                <a:gd name="T30" fmla="*/ 476 w 620"/>
                <a:gd name="T31" fmla="*/ 194 h 788"/>
                <a:gd name="T32" fmla="*/ 533 w 620"/>
                <a:gd name="T33" fmla="*/ 150 h 788"/>
                <a:gd name="T34" fmla="*/ 584 w 620"/>
                <a:gd name="T35" fmla="*/ 86 h 788"/>
                <a:gd name="T36" fmla="*/ 600 w 620"/>
                <a:gd name="T37" fmla="*/ 35 h 788"/>
                <a:gd name="T38" fmla="*/ 600 w 620"/>
                <a:gd name="T39" fmla="*/ 5 h 788"/>
                <a:gd name="T40" fmla="*/ 444 w 620"/>
                <a:gd name="T41" fmla="*/ 93 h 788"/>
                <a:gd name="T42" fmla="*/ 428 w 620"/>
                <a:gd name="T43" fmla="*/ 98 h 788"/>
                <a:gd name="T44" fmla="*/ 387 w 620"/>
                <a:gd name="T45" fmla="*/ 109 h 788"/>
                <a:gd name="T46" fmla="*/ 326 w 620"/>
                <a:gd name="T47" fmla="*/ 129 h 788"/>
                <a:gd name="T48" fmla="*/ 254 w 620"/>
                <a:gd name="T49" fmla="*/ 154 h 788"/>
                <a:gd name="T50" fmla="*/ 178 w 620"/>
                <a:gd name="T51" fmla="*/ 187 h 788"/>
                <a:gd name="T52" fmla="*/ 107 w 620"/>
                <a:gd name="T53" fmla="*/ 225 h 788"/>
                <a:gd name="T54" fmla="*/ 48 w 620"/>
                <a:gd name="T55" fmla="*/ 268 h 788"/>
                <a:gd name="T56" fmla="*/ 8 w 620"/>
                <a:gd name="T57" fmla="*/ 316 h 788"/>
                <a:gd name="T58" fmla="*/ 2 w 620"/>
                <a:gd name="T59" fmla="*/ 367 h 788"/>
                <a:gd name="T60" fmla="*/ 34 w 620"/>
                <a:gd name="T61" fmla="*/ 420 h 788"/>
                <a:gd name="T62" fmla="*/ 92 w 620"/>
                <a:gd name="T63" fmla="*/ 472 h 788"/>
                <a:gd name="T64" fmla="*/ 166 w 620"/>
                <a:gd name="T65" fmla="*/ 521 h 788"/>
                <a:gd name="T66" fmla="*/ 242 w 620"/>
                <a:gd name="T67" fmla="*/ 563 h 788"/>
                <a:gd name="T68" fmla="*/ 310 w 620"/>
                <a:gd name="T69" fmla="*/ 597 h 788"/>
                <a:gd name="T70" fmla="*/ 359 w 620"/>
                <a:gd name="T71" fmla="*/ 619 h 788"/>
                <a:gd name="T72" fmla="*/ 378 w 620"/>
                <a:gd name="T73" fmla="*/ 627 h 788"/>
                <a:gd name="T74" fmla="*/ 373 w 620"/>
                <a:gd name="T75" fmla="*/ 650 h 788"/>
                <a:gd name="T76" fmla="*/ 368 w 620"/>
                <a:gd name="T77" fmla="*/ 702 h 788"/>
                <a:gd name="T78" fmla="*/ 375 w 620"/>
                <a:gd name="T79" fmla="*/ 757 h 788"/>
                <a:gd name="T80" fmla="*/ 404 w 620"/>
                <a:gd name="T81" fmla="*/ 788 h 788"/>
                <a:gd name="T82" fmla="*/ 432 w 620"/>
                <a:gd name="T83" fmla="*/ 783 h 788"/>
                <a:gd name="T84" fmla="*/ 465 w 620"/>
                <a:gd name="T85" fmla="*/ 763 h 788"/>
                <a:gd name="T86" fmla="*/ 502 w 620"/>
                <a:gd name="T87" fmla="*/ 728 h 788"/>
                <a:gd name="T88" fmla="*/ 539 w 620"/>
                <a:gd name="T89" fmla="*/ 684 h 788"/>
                <a:gd name="T90" fmla="*/ 572 w 620"/>
                <a:gd name="T91" fmla="*/ 634 h 788"/>
                <a:gd name="T92" fmla="*/ 599 w 620"/>
                <a:gd name="T93" fmla="*/ 582 h 788"/>
                <a:gd name="T94" fmla="*/ 616 w 620"/>
                <a:gd name="T95" fmla="*/ 531 h 788"/>
                <a:gd name="T96" fmla="*/ 620 w 620"/>
                <a:gd name="T97" fmla="*/ 485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0" h="788">
                  <a:moveTo>
                    <a:pt x="620" y="485"/>
                  </a:moveTo>
                  <a:lnTo>
                    <a:pt x="615" y="475"/>
                  </a:lnTo>
                  <a:lnTo>
                    <a:pt x="605" y="464"/>
                  </a:lnTo>
                  <a:lnTo>
                    <a:pt x="589" y="455"/>
                  </a:lnTo>
                  <a:lnTo>
                    <a:pt x="567" y="446"/>
                  </a:lnTo>
                  <a:lnTo>
                    <a:pt x="542" y="438"/>
                  </a:lnTo>
                  <a:lnTo>
                    <a:pt x="515" y="430"/>
                  </a:lnTo>
                  <a:lnTo>
                    <a:pt x="486" y="423"/>
                  </a:lnTo>
                  <a:lnTo>
                    <a:pt x="456" y="415"/>
                  </a:lnTo>
                  <a:lnTo>
                    <a:pt x="425" y="408"/>
                  </a:lnTo>
                  <a:lnTo>
                    <a:pt x="396" y="402"/>
                  </a:lnTo>
                  <a:lnTo>
                    <a:pt x="368" y="396"/>
                  </a:lnTo>
                  <a:lnTo>
                    <a:pt x="344" y="389"/>
                  </a:lnTo>
                  <a:lnTo>
                    <a:pt x="322" y="385"/>
                  </a:lnTo>
                  <a:lnTo>
                    <a:pt x="306" y="379"/>
                  </a:lnTo>
                  <a:lnTo>
                    <a:pt x="296" y="373"/>
                  </a:lnTo>
                  <a:lnTo>
                    <a:pt x="291" y="369"/>
                  </a:lnTo>
                  <a:lnTo>
                    <a:pt x="291" y="363"/>
                  </a:lnTo>
                  <a:lnTo>
                    <a:pt x="296" y="355"/>
                  </a:lnTo>
                  <a:lnTo>
                    <a:pt x="302" y="346"/>
                  </a:lnTo>
                  <a:lnTo>
                    <a:pt x="311" y="335"/>
                  </a:lnTo>
                  <a:lnTo>
                    <a:pt x="321" y="323"/>
                  </a:lnTo>
                  <a:lnTo>
                    <a:pt x="334" y="310"/>
                  </a:lnTo>
                  <a:lnTo>
                    <a:pt x="348" y="297"/>
                  </a:lnTo>
                  <a:lnTo>
                    <a:pt x="363" y="283"/>
                  </a:lnTo>
                  <a:lnTo>
                    <a:pt x="379" y="268"/>
                  </a:lnTo>
                  <a:lnTo>
                    <a:pt x="396" y="255"/>
                  </a:lnTo>
                  <a:lnTo>
                    <a:pt x="412" y="241"/>
                  </a:lnTo>
                  <a:lnTo>
                    <a:pt x="429" y="228"/>
                  </a:lnTo>
                  <a:lnTo>
                    <a:pt x="446" y="215"/>
                  </a:lnTo>
                  <a:lnTo>
                    <a:pt x="462" y="204"/>
                  </a:lnTo>
                  <a:lnTo>
                    <a:pt x="476" y="194"/>
                  </a:lnTo>
                  <a:lnTo>
                    <a:pt x="489" y="184"/>
                  </a:lnTo>
                  <a:lnTo>
                    <a:pt x="533" y="150"/>
                  </a:lnTo>
                  <a:lnTo>
                    <a:pt x="564" y="117"/>
                  </a:lnTo>
                  <a:lnTo>
                    <a:pt x="584" y="86"/>
                  </a:lnTo>
                  <a:lnTo>
                    <a:pt x="595" y="58"/>
                  </a:lnTo>
                  <a:lnTo>
                    <a:pt x="600" y="35"/>
                  </a:lnTo>
                  <a:lnTo>
                    <a:pt x="601" y="16"/>
                  </a:lnTo>
                  <a:lnTo>
                    <a:pt x="600" y="5"/>
                  </a:lnTo>
                  <a:lnTo>
                    <a:pt x="599" y="0"/>
                  </a:lnTo>
                  <a:lnTo>
                    <a:pt x="444" y="93"/>
                  </a:lnTo>
                  <a:lnTo>
                    <a:pt x="440" y="94"/>
                  </a:lnTo>
                  <a:lnTo>
                    <a:pt x="428" y="98"/>
                  </a:lnTo>
                  <a:lnTo>
                    <a:pt x="411" y="102"/>
                  </a:lnTo>
                  <a:lnTo>
                    <a:pt x="387" y="109"/>
                  </a:lnTo>
                  <a:lnTo>
                    <a:pt x="358" y="119"/>
                  </a:lnTo>
                  <a:lnTo>
                    <a:pt x="326" y="129"/>
                  </a:lnTo>
                  <a:lnTo>
                    <a:pt x="291" y="141"/>
                  </a:lnTo>
                  <a:lnTo>
                    <a:pt x="254" y="154"/>
                  </a:lnTo>
                  <a:lnTo>
                    <a:pt x="216" y="170"/>
                  </a:lnTo>
                  <a:lnTo>
                    <a:pt x="178" y="187"/>
                  </a:lnTo>
                  <a:lnTo>
                    <a:pt x="141" y="205"/>
                  </a:lnTo>
                  <a:lnTo>
                    <a:pt x="107" y="225"/>
                  </a:lnTo>
                  <a:lnTo>
                    <a:pt x="76" y="245"/>
                  </a:lnTo>
                  <a:lnTo>
                    <a:pt x="48" y="268"/>
                  </a:lnTo>
                  <a:lnTo>
                    <a:pt x="25" y="291"/>
                  </a:lnTo>
                  <a:lnTo>
                    <a:pt x="8" y="316"/>
                  </a:lnTo>
                  <a:lnTo>
                    <a:pt x="0" y="341"/>
                  </a:lnTo>
                  <a:lnTo>
                    <a:pt x="2" y="367"/>
                  </a:lnTo>
                  <a:lnTo>
                    <a:pt x="15" y="394"/>
                  </a:lnTo>
                  <a:lnTo>
                    <a:pt x="34" y="420"/>
                  </a:lnTo>
                  <a:lnTo>
                    <a:pt x="61" y="447"/>
                  </a:lnTo>
                  <a:lnTo>
                    <a:pt x="92" y="472"/>
                  </a:lnTo>
                  <a:lnTo>
                    <a:pt x="128" y="498"/>
                  </a:lnTo>
                  <a:lnTo>
                    <a:pt x="166" y="521"/>
                  </a:lnTo>
                  <a:lnTo>
                    <a:pt x="204" y="543"/>
                  </a:lnTo>
                  <a:lnTo>
                    <a:pt x="242" y="563"/>
                  </a:lnTo>
                  <a:lnTo>
                    <a:pt x="277" y="582"/>
                  </a:lnTo>
                  <a:lnTo>
                    <a:pt x="310" y="597"/>
                  </a:lnTo>
                  <a:lnTo>
                    <a:pt x="337" y="609"/>
                  </a:lnTo>
                  <a:lnTo>
                    <a:pt x="359" y="619"/>
                  </a:lnTo>
                  <a:lnTo>
                    <a:pt x="373" y="624"/>
                  </a:lnTo>
                  <a:lnTo>
                    <a:pt x="378" y="627"/>
                  </a:lnTo>
                  <a:lnTo>
                    <a:pt x="376" y="634"/>
                  </a:lnTo>
                  <a:lnTo>
                    <a:pt x="373" y="650"/>
                  </a:lnTo>
                  <a:lnTo>
                    <a:pt x="371" y="674"/>
                  </a:lnTo>
                  <a:lnTo>
                    <a:pt x="368" y="702"/>
                  </a:lnTo>
                  <a:lnTo>
                    <a:pt x="370" y="730"/>
                  </a:lnTo>
                  <a:lnTo>
                    <a:pt x="375" y="757"/>
                  </a:lnTo>
                  <a:lnTo>
                    <a:pt x="386" y="778"/>
                  </a:lnTo>
                  <a:lnTo>
                    <a:pt x="404" y="788"/>
                  </a:lnTo>
                  <a:lnTo>
                    <a:pt x="417" y="788"/>
                  </a:lnTo>
                  <a:lnTo>
                    <a:pt x="432" y="783"/>
                  </a:lnTo>
                  <a:lnTo>
                    <a:pt x="448" y="775"/>
                  </a:lnTo>
                  <a:lnTo>
                    <a:pt x="465" y="763"/>
                  </a:lnTo>
                  <a:lnTo>
                    <a:pt x="484" y="747"/>
                  </a:lnTo>
                  <a:lnTo>
                    <a:pt x="502" y="728"/>
                  </a:lnTo>
                  <a:lnTo>
                    <a:pt x="521" y="707"/>
                  </a:lnTo>
                  <a:lnTo>
                    <a:pt x="539" y="684"/>
                  </a:lnTo>
                  <a:lnTo>
                    <a:pt x="556" y="660"/>
                  </a:lnTo>
                  <a:lnTo>
                    <a:pt x="572" y="634"/>
                  </a:lnTo>
                  <a:lnTo>
                    <a:pt x="586" y="608"/>
                  </a:lnTo>
                  <a:lnTo>
                    <a:pt x="599" y="582"/>
                  </a:lnTo>
                  <a:lnTo>
                    <a:pt x="609" y="556"/>
                  </a:lnTo>
                  <a:lnTo>
                    <a:pt x="616" y="531"/>
                  </a:lnTo>
                  <a:lnTo>
                    <a:pt x="620" y="507"/>
                  </a:lnTo>
                  <a:lnTo>
                    <a:pt x="620" y="485"/>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09" name="Freeform 35"/>
            <p:cNvSpPr>
              <a:spLocks/>
            </p:cNvSpPr>
            <p:nvPr/>
          </p:nvSpPr>
          <p:spPr bwMode="auto">
            <a:xfrm>
              <a:off x="4754563" y="3173413"/>
              <a:ext cx="514350" cy="646112"/>
            </a:xfrm>
            <a:custGeom>
              <a:avLst/>
              <a:gdLst>
                <a:gd name="T0" fmla="*/ 620 w 647"/>
                <a:gd name="T1" fmla="*/ 463 h 815"/>
                <a:gd name="T2" fmla="*/ 533 w 647"/>
                <a:gd name="T3" fmla="*/ 431 h 815"/>
                <a:gd name="T4" fmla="*/ 408 w 647"/>
                <a:gd name="T5" fmla="*/ 401 h 815"/>
                <a:gd name="T6" fmla="*/ 325 w 647"/>
                <a:gd name="T7" fmla="*/ 380 h 815"/>
                <a:gd name="T8" fmla="*/ 352 w 647"/>
                <a:gd name="T9" fmla="*/ 337 h 815"/>
                <a:gd name="T10" fmla="*/ 435 w 647"/>
                <a:gd name="T11" fmla="*/ 263 h 815"/>
                <a:gd name="T12" fmla="*/ 545 w 647"/>
                <a:gd name="T13" fmla="*/ 182 h 815"/>
                <a:gd name="T14" fmla="*/ 627 w 647"/>
                <a:gd name="T15" fmla="*/ 50 h 815"/>
                <a:gd name="T16" fmla="*/ 623 w 647"/>
                <a:gd name="T17" fmla="*/ 7 h 815"/>
                <a:gd name="T18" fmla="*/ 608 w 647"/>
                <a:gd name="T19" fmla="*/ 1 h 815"/>
                <a:gd name="T20" fmla="*/ 502 w 647"/>
                <a:gd name="T21" fmla="*/ 65 h 815"/>
                <a:gd name="T22" fmla="*/ 417 w 647"/>
                <a:gd name="T23" fmla="*/ 104 h 815"/>
                <a:gd name="T24" fmla="*/ 258 w 647"/>
                <a:gd name="T25" fmla="*/ 157 h 815"/>
                <a:gd name="T26" fmla="*/ 78 w 647"/>
                <a:gd name="T27" fmla="*/ 251 h 815"/>
                <a:gd name="T28" fmla="*/ 91 w 647"/>
                <a:gd name="T29" fmla="*/ 273 h 815"/>
                <a:gd name="T30" fmla="*/ 274 w 647"/>
                <a:gd name="T31" fmla="*/ 179 h 815"/>
                <a:gd name="T32" fmla="*/ 433 w 647"/>
                <a:gd name="T33" fmla="*/ 126 h 815"/>
                <a:gd name="T34" fmla="*/ 464 w 647"/>
                <a:gd name="T35" fmla="*/ 118 h 815"/>
                <a:gd name="T36" fmla="*/ 508 w 647"/>
                <a:gd name="T37" fmla="*/ 91 h 815"/>
                <a:gd name="T38" fmla="*/ 553 w 647"/>
                <a:gd name="T39" fmla="*/ 64 h 815"/>
                <a:gd name="T40" fmla="*/ 561 w 647"/>
                <a:gd name="T41" fmla="*/ 60 h 815"/>
                <a:gd name="T42" fmla="*/ 599 w 647"/>
                <a:gd name="T43" fmla="*/ 37 h 815"/>
                <a:gd name="T44" fmla="*/ 603 w 647"/>
                <a:gd name="T45" fmla="*/ 44 h 815"/>
                <a:gd name="T46" fmla="*/ 567 w 647"/>
                <a:gd name="T47" fmla="*/ 126 h 815"/>
                <a:gd name="T48" fmla="*/ 577 w 647"/>
                <a:gd name="T49" fmla="*/ 142 h 815"/>
                <a:gd name="T50" fmla="*/ 533 w 647"/>
                <a:gd name="T51" fmla="*/ 158 h 815"/>
                <a:gd name="T52" fmla="*/ 494 w 647"/>
                <a:gd name="T53" fmla="*/ 188 h 815"/>
                <a:gd name="T54" fmla="*/ 412 w 647"/>
                <a:gd name="T55" fmla="*/ 250 h 815"/>
                <a:gd name="T56" fmla="*/ 310 w 647"/>
                <a:gd name="T57" fmla="*/ 345 h 815"/>
                <a:gd name="T58" fmla="*/ 291 w 647"/>
                <a:gd name="T59" fmla="*/ 383 h 815"/>
                <a:gd name="T60" fmla="*/ 335 w 647"/>
                <a:gd name="T61" fmla="*/ 410 h 815"/>
                <a:gd name="T62" fmla="*/ 458 w 647"/>
                <a:gd name="T63" fmla="*/ 439 h 815"/>
                <a:gd name="T64" fmla="*/ 556 w 647"/>
                <a:gd name="T65" fmla="*/ 465 h 815"/>
                <a:gd name="T66" fmla="*/ 619 w 647"/>
                <a:gd name="T67" fmla="*/ 495 h 815"/>
                <a:gd name="T68" fmla="*/ 559 w 647"/>
                <a:gd name="T69" fmla="*/ 666 h 815"/>
                <a:gd name="T70" fmla="*/ 452 w 647"/>
                <a:gd name="T71" fmla="*/ 778 h 815"/>
                <a:gd name="T72" fmla="*/ 416 w 647"/>
                <a:gd name="T73" fmla="*/ 787 h 815"/>
                <a:gd name="T74" fmla="*/ 395 w 647"/>
                <a:gd name="T75" fmla="*/ 738 h 815"/>
                <a:gd name="T76" fmla="*/ 404 w 647"/>
                <a:gd name="T77" fmla="*/ 641 h 815"/>
                <a:gd name="T78" fmla="*/ 400 w 647"/>
                <a:gd name="T79" fmla="*/ 629 h 815"/>
                <a:gd name="T80" fmla="*/ 318 w 647"/>
                <a:gd name="T81" fmla="*/ 592 h 815"/>
                <a:gd name="T82" fmla="*/ 132 w 647"/>
                <a:gd name="T83" fmla="*/ 489 h 815"/>
                <a:gd name="T84" fmla="*/ 29 w 647"/>
                <a:gd name="T85" fmla="*/ 375 h 815"/>
                <a:gd name="T86" fmla="*/ 30 w 647"/>
                <a:gd name="T87" fmla="*/ 340 h 815"/>
                <a:gd name="T88" fmla="*/ 52 w 647"/>
                <a:gd name="T89" fmla="*/ 308 h 815"/>
                <a:gd name="T90" fmla="*/ 59 w 647"/>
                <a:gd name="T91" fmla="*/ 276 h 815"/>
                <a:gd name="T92" fmla="*/ 24 w 647"/>
                <a:gd name="T93" fmla="*/ 302 h 815"/>
                <a:gd name="T94" fmla="*/ 1 w 647"/>
                <a:gd name="T95" fmla="*/ 351 h 815"/>
                <a:gd name="T96" fmla="*/ 16 w 647"/>
                <a:gd name="T97" fmla="*/ 412 h 815"/>
                <a:gd name="T98" fmla="*/ 157 w 647"/>
                <a:gd name="T99" fmla="*/ 535 h 815"/>
                <a:gd name="T100" fmla="*/ 326 w 647"/>
                <a:gd name="T101" fmla="*/ 625 h 815"/>
                <a:gd name="T102" fmla="*/ 371 w 647"/>
                <a:gd name="T103" fmla="*/ 698 h 815"/>
                <a:gd name="T104" fmla="*/ 390 w 647"/>
                <a:gd name="T105" fmla="*/ 799 h 815"/>
                <a:gd name="T106" fmla="*/ 442 w 647"/>
                <a:gd name="T107" fmla="*/ 811 h 815"/>
                <a:gd name="T108" fmla="*/ 523 w 647"/>
                <a:gd name="T109" fmla="*/ 751 h 815"/>
                <a:gd name="T110" fmla="*/ 644 w 647"/>
                <a:gd name="T111" fmla="*/ 543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7" h="815">
                  <a:moveTo>
                    <a:pt x="646" y="497"/>
                  </a:moveTo>
                  <a:lnTo>
                    <a:pt x="645" y="490"/>
                  </a:lnTo>
                  <a:lnTo>
                    <a:pt x="642" y="483"/>
                  </a:lnTo>
                  <a:lnTo>
                    <a:pt x="636" y="476"/>
                  </a:lnTo>
                  <a:lnTo>
                    <a:pt x="629" y="469"/>
                  </a:lnTo>
                  <a:lnTo>
                    <a:pt x="620" y="463"/>
                  </a:lnTo>
                  <a:lnTo>
                    <a:pt x="609" y="458"/>
                  </a:lnTo>
                  <a:lnTo>
                    <a:pt x="597" y="452"/>
                  </a:lnTo>
                  <a:lnTo>
                    <a:pt x="584" y="447"/>
                  </a:lnTo>
                  <a:lnTo>
                    <a:pt x="568" y="442"/>
                  </a:lnTo>
                  <a:lnTo>
                    <a:pt x="552" y="437"/>
                  </a:lnTo>
                  <a:lnTo>
                    <a:pt x="533" y="431"/>
                  </a:lnTo>
                  <a:lnTo>
                    <a:pt x="514" y="427"/>
                  </a:lnTo>
                  <a:lnTo>
                    <a:pt x="493" y="421"/>
                  </a:lnTo>
                  <a:lnTo>
                    <a:pt x="471" y="415"/>
                  </a:lnTo>
                  <a:lnTo>
                    <a:pt x="448" y="410"/>
                  </a:lnTo>
                  <a:lnTo>
                    <a:pt x="424" y="405"/>
                  </a:lnTo>
                  <a:lnTo>
                    <a:pt x="408" y="401"/>
                  </a:lnTo>
                  <a:lnTo>
                    <a:pt x="392" y="398"/>
                  </a:lnTo>
                  <a:lnTo>
                    <a:pt x="375" y="394"/>
                  </a:lnTo>
                  <a:lnTo>
                    <a:pt x="361" y="391"/>
                  </a:lnTo>
                  <a:lnTo>
                    <a:pt x="347" y="387"/>
                  </a:lnTo>
                  <a:lnTo>
                    <a:pt x="334" y="384"/>
                  </a:lnTo>
                  <a:lnTo>
                    <a:pt x="325" y="380"/>
                  </a:lnTo>
                  <a:lnTo>
                    <a:pt x="318" y="377"/>
                  </a:lnTo>
                  <a:lnTo>
                    <a:pt x="321" y="371"/>
                  </a:lnTo>
                  <a:lnTo>
                    <a:pt x="326" y="364"/>
                  </a:lnTo>
                  <a:lnTo>
                    <a:pt x="333" y="356"/>
                  </a:lnTo>
                  <a:lnTo>
                    <a:pt x="342" y="347"/>
                  </a:lnTo>
                  <a:lnTo>
                    <a:pt x="352" y="337"/>
                  </a:lnTo>
                  <a:lnTo>
                    <a:pt x="364" y="325"/>
                  </a:lnTo>
                  <a:lnTo>
                    <a:pt x="377" y="314"/>
                  </a:lnTo>
                  <a:lnTo>
                    <a:pt x="390" y="301"/>
                  </a:lnTo>
                  <a:lnTo>
                    <a:pt x="405" y="288"/>
                  </a:lnTo>
                  <a:lnTo>
                    <a:pt x="420" y="276"/>
                  </a:lnTo>
                  <a:lnTo>
                    <a:pt x="435" y="263"/>
                  </a:lnTo>
                  <a:lnTo>
                    <a:pt x="452" y="251"/>
                  </a:lnTo>
                  <a:lnTo>
                    <a:pt x="467" y="239"/>
                  </a:lnTo>
                  <a:lnTo>
                    <a:pt x="482" y="228"/>
                  </a:lnTo>
                  <a:lnTo>
                    <a:pt x="497" y="217"/>
                  </a:lnTo>
                  <a:lnTo>
                    <a:pt x="510" y="208"/>
                  </a:lnTo>
                  <a:lnTo>
                    <a:pt x="545" y="182"/>
                  </a:lnTo>
                  <a:lnTo>
                    <a:pt x="571" y="158"/>
                  </a:lnTo>
                  <a:lnTo>
                    <a:pt x="592" y="133"/>
                  </a:lnTo>
                  <a:lnTo>
                    <a:pt x="607" y="110"/>
                  </a:lnTo>
                  <a:lnTo>
                    <a:pt x="618" y="88"/>
                  </a:lnTo>
                  <a:lnTo>
                    <a:pt x="623" y="68"/>
                  </a:lnTo>
                  <a:lnTo>
                    <a:pt x="627" y="50"/>
                  </a:lnTo>
                  <a:lnTo>
                    <a:pt x="628" y="35"/>
                  </a:lnTo>
                  <a:lnTo>
                    <a:pt x="628" y="24"/>
                  </a:lnTo>
                  <a:lnTo>
                    <a:pt x="627" y="16"/>
                  </a:lnTo>
                  <a:lnTo>
                    <a:pt x="626" y="12"/>
                  </a:lnTo>
                  <a:lnTo>
                    <a:pt x="624" y="10"/>
                  </a:lnTo>
                  <a:lnTo>
                    <a:pt x="623" y="7"/>
                  </a:lnTo>
                  <a:lnTo>
                    <a:pt x="622" y="5"/>
                  </a:lnTo>
                  <a:lnTo>
                    <a:pt x="620" y="3"/>
                  </a:lnTo>
                  <a:lnTo>
                    <a:pt x="618" y="1"/>
                  </a:lnTo>
                  <a:lnTo>
                    <a:pt x="614" y="0"/>
                  </a:lnTo>
                  <a:lnTo>
                    <a:pt x="612" y="0"/>
                  </a:lnTo>
                  <a:lnTo>
                    <a:pt x="608" y="1"/>
                  </a:lnTo>
                  <a:lnTo>
                    <a:pt x="606" y="3"/>
                  </a:lnTo>
                  <a:lnTo>
                    <a:pt x="599" y="6"/>
                  </a:lnTo>
                  <a:lnTo>
                    <a:pt x="583" y="16"/>
                  </a:lnTo>
                  <a:lnTo>
                    <a:pt x="559" y="31"/>
                  </a:lnTo>
                  <a:lnTo>
                    <a:pt x="531" y="49"/>
                  </a:lnTo>
                  <a:lnTo>
                    <a:pt x="502" y="65"/>
                  </a:lnTo>
                  <a:lnTo>
                    <a:pt x="478" y="80"/>
                  </a:lnTo>
                  <a:lnTo>
                    <a:pt x="461" y="90"/>
                  </a:lnTo>
                  <a:lnTo>
                    <a:pt x="453" y="95"/>
                  </a:lnTo>
                  <a:lnTo>
                    <a:pt x="446" y="96"/>
                  </a:lnTo>
                  <a:lnTo>
                    <a:pt x="434" y="99"/>
                  </a:lnTo>
                  <a:lnTo>
                    <a:pt x="417" y="104"/>
                  </a:lnTo>
                  <a:lnTo>
                    <a:pt x="397" y="110"/>
                  </a:lnTo>
                  <a:lnTo>
                    <a:pt x="374" y="117"/>
                  </a:lnTo>
                  <a:lnTo>
                    <a:pt x="348" y="125"/>
                  </a:lnTo>
                  <a:lnTo>
                    <a:pt x="319" y="134"/>
                  </a:lnTo>
                  <a:lnTo>
                    <a:pt x="289" y="145"/>
                  </a:lnTo>
                  <a:lnTo>
                    <a:pt x="258" y="157"/>
                  </a:lnTo>
                  <a:lnTo>
                    <a:pt x="227" y="170"/>
                  </a:lnTo>
                  <a:lnTo>
                    <a:pt x="195" y="185"/>
                  </a:lnTo>
                  <a:lnTo>
                    <a:pt x="163" y="200"/>
                  </a:lnTo>
                  <a:lnTo>
                    <a:pt x="133" y="216"/>
                  </a:lnTo>
                  <a:lnTo>
                    <a:pt x="105" y="233"/>
                  </a:lnTo>
                  <a:lnTo>
                    <a:pt x="78" y="251"/>
                  </a:lnTo>
                  <a:lnTo>
                    <a:pt x="55" y="270"/>
                  </a:lnTo>
                  <a:lnTo>
                    <a:pt x="59" y="276"/>
                  </a:lnTo>
                  <a:lnTo>
                    <a:pt x="62" y="281"/>
                  </a:lnTo>
                  <a:lnTo>
                    <a:pt x="64" y="287"/>
                  </a:lnTo>
                  <a:lnTo>
                    <a:pt x="68" y="293"/>
                  </a:lnTo>
                  <a:lnTo>
                    <a:pt x="91" y="273"/>
                  </a:lnTo>
                  <a:lnTo>
                    <a:pt x="117" y="256"/>
                  </a:lnTo>
                  <a:lnTo>
                    <a:pt x="146" y="239"/>
                  </a:lnTo>
                  <a:lnTo>
                    <a:pt x="176" y="221"/>
                  </a:lnTo>
                  <a:lnTo>
                    <a:pt x="208" y="207"/>
                  </a:lnTo>
                  <a:lnTo>
                    <a:pt x="241" y="193"/>
                  </a:lnTo>
                  <a:lnTo>
                    <a:pt x="274" y="179"/>
                  </a:lnTo>
                  <a:lnTo>
                    <a:pt x="306" y="167"/>
                  </a:lnTo>
                  <a:lnTo>
                    <a:pt x="336" y="156"/>
                  </a:lnTo>
                  <a:lnTo>
                    <a:pt x="365" y="147"/>
                  </a:lnTo>
                  <a:lnTo>
                    <a:pt x="392" y="139"/>
                  </a:lnTo>
                  <a:lnTo>
                    <a:pt x="415" y="132"/>
                  </a:lnTo>
                  <a:lnTo>
                    <a:pt x="433" y="126"/>
                  </a:lnTo>
                  <a:lnTo>
                    <a:pt x="448" y="122"/>
                  </a:lnTo>
                  <a:lnTo>
                    <a:pt x="457" y="120"/>
                  </a:lnTo>
                  <a:lnTo>
                    <a:pt x="461" y="119"/>
                  </a:lnTo>
                  <a:lnTo>
                    <a:pt x="462" y="118"/>
                  </a:lnTo>
                  <a:lnTo>
                    <a:pt x="463" y="118"/>
                  </a:lnTo>
                  <a:lnTo>
                    <a:pt x="464" y="118"/>
                  </a:lnTo>
                  <a:lnTo>
                    <a:pt x="465" y="117"/>
                  </a:lnTo>
                  <a:lnTo>
                    <a:pt x="468" y="115"/>
                  </a:lnTo>
                  <a:lnTo>
                    <a:pt x="473" y="112"/>
                  </a:lnTo>
                  <a:lnTo>
                    <a:pt x="483" y="106"/>
                  </a:lnTo>
                  <a:lnTo>
                    <a:pt x="494" y="99"/>
                  </a:lnTo>
                  <a:lnTo>
                    <a:pt x="508" y="91"/>
                  </a:lnTo>
                  <a:lnTo>
                    <a:pt x="522" y="83"/>
                  </a:lnTo>
                  <a:lnTo>
                    <a:pt x="538" y="74"/>
                  </a:lnTo>
                  <a:lnTo>
                    <a:pt x="553" y="65"/>
                  </a:lnTo>
                  <a:lnTo>
                    <a:pt x="553" y="64"/>
                  </a:lnTo>
                  <a:lnTo>
                    <a:pt x="553" y="64"/>
                  </a:lnTo>
                  <a:lnTo>
                    <a:pt x="553" y="64"/>
                  </a:lnTo>
                  <a:lnTo>
                    <a:pt x="552" y="64"/>
                  </a:lnTo>
                  <a:lnTo>
                    <a:pt x="553" y="64"/>
                  </a:lnTo>
                  <a:lnTo>
                    <a:pt x="553" y="64"/>
                  </a:lnTo>
                  <a:lnTo>
                    <a:pt x="553" y="64"/>
                  </a:lnTo>
                  <a:lnTo>
                    <a:pt x="553" y="65"/>
                  </a:lnTo>
                  <a:lnTo>
                    <a:pt x="561" y="60"/>
                  </a:lnTo>
                  <a:lnTo>
                    <a:pt x="568" y="56"/>
                  </a:lnTo>
                  <a:lnTo>
                    <a:pt x="575" y="51"/>
                  </a:lnTo>
                  <a:lnTo>
                    <a:pt x="582" y="48"/>
                  </a:lnTo>
                  <a:lnTo>
                    <a:pt x="589" y="44"/>
                  </a:lnTo>
                  <a:lnTo>
                    <a:pt x="593" y="41"/>
                  </a:lnTo>
                  <a:lnTo>
                    <a:pt x="599" y="37"/>
                  </a:lnTo>
                  <a:lnTo>
                    <a:pt x="603" y="35"/>
                  </a:lnTo>
                  <a:lnTo>
                    <a:pt x="603" y="35"/>
                  </a:lnTo>
                  <a:lnTo>
                    <a:pt x="603" y="35"/>
                  </a:lnTo>
                  <a:lnTo>
                    <a:pt x="603" y="35"/>
                  </a:lnTo>
                  <a:lnTo>
                    <a:pt x="603" y="35"/>
                  </a:lnTo>
                  <a:lnTo>
                    <a:pt x="603" y="44"/>
                  </a:lnTo>
                  <a:lnTo>
                    <a:pt x="600" y="54"/>
                  </a:lnTo>
                  <a:lnTo>
                    <a:pt x="598" y="66"/>
                  </a:lnTo>
                  <a:lnTo>
                    <a:pt x="593" y="80"/>
                  </a:lnTo>
                  <a:lnTo>
                    <a:pt x="586" y="94"/>
                  </a:lnTo>
                  <a:lnTo>
                    <a:pt x="577" y="110"/>
                  </a:lnTo>
                  <a:lnTo>
                    <a:pt x="567" y="126"/>
                  </a:lnTo>
                  <a:lnTo>
                    <a:pt x="552" y="142"/>
                  </a:lnTo>
                  <a:lnTo>
                    <a:pt x="561" y="142"/>
                  </a:lnTo>
                  <a:lnTo>
                    <a:pt x="569" y="142"/>
                  </a:lnTo>
                  <a:lnTo>
                    <a:pt x="577" y="142"/>
                  </a:lnTo>
                  <a:lnTo>
                    <a:pt x="584" y="142"/>
                  </a:lnTo>
                  <a:lnTo>
                    <a:pt x="577" y="142"/>
                  </a:lnTo>
                  <a:lnTo>
                    <a:pt x="569" y="142"/>
                  </a:lnTo>
                  <a:lnTo>
                    <a:pt x="561" y="142"/>
                  </a:lnTo>
                  <a:lnTo>
                    <a:pt x="552" y="142"/>
                  </a:lnTo>
                  <a:lnTo>
                    <a:pt x="546" y="148"/>
                  </a:lnTo>
                  <a:lnTo>
                    <a:pt x="540" y="152"/>
                  </a:lnTo>
                  <a:lnTo>
                    <a:pt x="533" y="158"/>
                  </a:lnTo>
                  <a:lnTo>
                    <a:pt x="528" y="164"/>
                  </a:lnTo>
                  <a:lnTo>
                    <a:pt x="521" y="168"/>
                  </a:lnTo>
                  <a:lnTo>
                    <a:pt x="513" y="174"/>
                  </a:lnTo>
                  <a:lnTo>
                    <a:pt x="505" y="180"/>
                  </a:lnTo>
                  <a:lnTo>
                    <a:pt x="497" y="186"/>
                  </a:lnTo>
                  <a:lnTo>
                    <a:pt x="494" y="188"/>
                  </a:lnTo>
                  <a:lnTo>
                    <a:pt x="487" y="193"/>
                  </a:lnTo>
                  <a:lnTo>
                    <a:pt x="477" y="201"/>
                  </a:lnTo>
                  <a:lnTo>
                    <a:pt x="463" y="210"/>
                  </a:lnTo>
                  <a:lnTo>
                    <a:pt x="448" y="221"/>
                  </a:lnTo>
                  <a:lnTo>
                    <a:pt x="431" y="235"/>
                  </a:lnTo>
                  <a:lnTo>
                    <a:pt x="412" y="250"/>
                  </a:lnTo>
                  <a:lnTo>
                    <a:pt x="393" y="265"/>
                  </a:lnTo>
                  <a:lnTo>
                    <a:pt x="374" y="281"/>
                  </a:lnTo>
                  <a:lnTo>
                    <a:pt x="356" y="298"/>
                  </a:lnTo>
                  <a:lnTo>
                    <a:pt x="339" y="314"/>
                  </a:lnTo>
                  <a:lnTo>
                    <a:pt x="324" y="330"/>
                  </a:lnTo>
                  <a:lnTo>
                    <a:pt x="310" y="345"/>
                  </a:lnTo>
                  <a:lnTo>
                    <a:pt x="301" y="359"/>
                  </a:lnTo>
                  <a:lnTo>
                    <a:pt x="294" y="371"/>
                  </a:lnTo>
                  <a:lnTo>
                    <a:pt x="291" y="382"/>
                  </a:lnTo>
                  <a:lnTo>
                    <a:pt x="291" y="383"/>
                  </a:lnTo>
                  <a:lnTo>
                    <a:pt x="291" y="383"/>
                  </a:lnTo>
                  <a:lnTo>
                    <a:pt x="291" y="383"/>
                  </a:lnTo>
                  <a:lnTo>
                    <a:pt x="293" y="384"/>
                  </a:lnTo>
                  <a:lnTo>
                    <a:pt x="295" y="390"/>
                  </a:lnTo>
                  <a:lnTo>
                    <a:pt x="299" y="395"/>
                  </a:lnTo>
                  <a:lnTo>
                    <a:pt x="307" y="400"/>
                  </a:lnTo>
                  <a:lnTo>
                    <a:pt x="319" y="405"/>
                  </a:lnTo>
                  <a:lnTo>
                    <a:pt x="335" y="410"/>
                  </a:lnTo>
                  <a:lnTo>
                    <a:pt x="357" y="416"/>
                  </a:lnTo>
                  <a:lnTo>
                    <a:pt x="385" y="422"/>
                  </a:lnTo>
                  <a:lnTo>
                    <a:pt x="418" y="430"/>
                  </a:lnTo>
                  <a:lnTo>
                    <a:pt x="431" y="432"/>
                  </a:lnTo>
                  <a:lnTo>
                    <a:pt x="443" y="436"/>
                  </a:lnTo>
                  <a:lnTo>
                    <a:pt x="458" y="439"/>
                  </a:lnTo>
                  <a:lnTo>
                    <a:pt x="475" y="443"/>
                  </a:lnTo>
                  <a:lnTo>
                    <a:pt x="491" y="447"/>
                  </a:lnTo>
                  <a:lnTo>
                    <a:pt x="508" y="451"/>
                  </a:lnTo>
                  <a:lnTo>
                    <a:pt x="525" y="455"/>
                  </a:lnTo>
                  <a:lnTo>
                    <a:pt x="541" y="460"/>
                  </a:lnTo>
                  <a:lnTo>
                    <a:pt x="556" y="465"/>
                  </a:lnTo>
                  <a:lnTo>
                    <a:pt x="571" y="470"/>
                  </a:lnTo>
                  <a:lnTo>
                    <a:pt x="585" y="475"/>
                  </a:lnTo>
                  <a:lnTo>
                    <a:pt x="597" y="480"/>
                  </a:lnTo>
                  <a:lnTo>
                    <a:pt x="606" y="484"/>
                  </a:lnTo>
                  <a:lnTo>
                    <a:pt x="614" y="490"/>
                  </a:lnTo>
                  <a:lnTo>
                    <a:pt x="619" y="495"/>
                  </a:lnTo>
                  <a:lnTo>
                    <a:pt x="621" y="499"/>
                  </a:lnTo>
                  <a:lnTo>
                    <a:pt x="620" y="528"/>
                  </a:lnTo>
                  <a:lnTo>
                    <a:pt x="612" y="560"/>
                  </a:lnTo>
                  <a:lnTo>
                    <a:pt x="599" y="596"/>
                  </a:lnTo>
                  <a:lnTo>
                    <a:pt x="581" y="630"/>
                  </a:lnTo>
                  <a:lnTo>
                    <a:pt x="559" y="666"/>
                  </a:lnTo>
                  <a:lnTo>
                    <a:pt x="535" y="700"/>
                  </a:lnTo>
                  <a:lnTo>
                    <a:pt x="508" y="730"/>
                  </a:lnTo>
                  <a:lnTo>
                    <a:pt x="482" y="756"/>
                  </a:lnTo>
                  <a:lnTo>
                    <a:pt x="470" y="765"/>
                  </a:lnTo>
                  <a:lnTo>
                    <a:pt x="461" y="772"/>
                  </a:lnTo>
                  <a:lnTo>
                    <a:pt x="452" y="778"/>
                  </a:lnTo>
                  <a:lnTo>
                    <a:pt x="443" y="783"/>
                  </a:lnTo>
                  <a:lnTo>
                    <a:pt x="437" y="786"/>
                  </a:lnTo>
                  <a:lnTo>
                    <a:pt x="430" y="788"/>
                  </a:lnTo>
                  <a:lnTo>
                    <a:pt x="425" y="788"/>
                  </a:lnTo>
                  <a:lnTo>
                    <a:pt x="420" y="788"/>
                  </a:lnTo>
                  <a:lnTo>
                    <a:pt x="416" y="787"/>
                  </a:lnTo>
                  <a:lnTo>
                    <a:pt x="412" y="785"/>
                  </a:lnTo>
                  <a:lnTo>
                    <a:pt x="409" y="781"/>
                  </a:lnTo>
                  <a:lnTo>
                    <a:pt x="405" y="777"/>
                  </a:lnTo>
                  <a:lnTo>
                    <a:pt x="401" y="766"/>
                  </a:lnTo>
                  <a:lnTo>
                    <a:pt x="397" y="753"/>
                  </a:lnTo>
                  <a:lnTo>
                    <a:pt x="395" y="738"/>
                  </a:lnTo>
                  <a:lnTo>
                    <a:pt x="395" y="721"/>
                  </a:lnTo>
                  <a:lnTo>
                    <a:pt x="396" y="698"/>
                  </a:lnTo>
                  <a:lnTo>
                    <a:pt x="399" y="677"/>
                  </a:lnTo>
                  <a:lnTo>
                    <a:pt x="401" y="657"/>
                  </a:lnTo>
                  <a:lnTo>
                    <a:pt x="404" y="642"/>
                  </a:lnTo>
                  <a:lnTo>
                    <a:pt x="404" y="641"/>
                  </a:lnTo>
                  <a:lnTo>
                    <a:pt x="404" y="641"/>
                  </a:lnTo>
                  <a:lnTo>
                    <a:pt x="404" y="640"/>
                  </a:lnTo>
                  <a:lnTo>
                    <a:pt x="404" y="640"/>
                  </a:lnTo>
                  <a:lnTo>
                    <a:pt x="403" y="635"/>
                  </a:lnTo>
                  <a:lnTo>
                    <a:pt x="402" y="632"/>
                  </a:lnTo>
                  <a:lnTo>
                    <a:pt x="400" y="629"/>
                  </a:lnTo>
                  <a:lnTo>
                    <a:pt x="396" y="627"/>
                  </a:lnTo>
                  <a:lnTo>
                    <a:pt x="392" y="626"/>
                  </a:lnTo>
                  <a:lnTo>
                    <a:pt x="381" y="621"/>
                  </a:lnTo>
                  <a:lnTo>
                    <a:pt x="365" y="613"/>
                  </a:lnTo>
                  <a:lnTo>
                    <a:pt x="343" y="604"/>
                  </a:lnTo>
                  <a:lnTo>
                    <a:pt x="318" y="592"/>
                  </a:lnTo>
                  <a:lnTo>
                    <a:pt x="289" y="579"/>
                  </a:lnTo>
                  <a:lnTo>
                    <a:pt x="259" y="564"/>
                  </a:lnTo>
                  <a:lnTo>
                    <a:pt x="227" y="546"/>
                  </a:lnTo>
                  <a:lnTo>
                    <a:pt x="195" y="528"/>
                  </a:lnTo>
                  <a:lnTo>
                    <a:pt x="162" y="508"/>
                  </a:lnTo>
                  <a:lnTo>
                    <a:pt x="132" y="489"/>
                  </a:lnTo>
                  <a:lnTo>
                    <a:pt x="104" y="467"/>
                  </a:lnTo>
                  <a:lnTo>
                    <a:pt x="78" y="446"/>
                  </a:lnTo>
                  <a:lnTo>
                    <a:pt x="57" y="424"/>
                  </a:lnTo>
                  <a:lnTo>
                    <a:pt x="40" y="402"/>
                  </a:lnTo>
                  <a:lnTo>
                    <a:pt x="30" y="380"/>
                  </a:lnTo>
                  <a:lnTo>
                    <a:pt x="29" y="375"/>
                  </a:lnTo>
                  <a:lnTo>
                    <a:pt x="27" y="370"/>
                  </a:lnTo>
                  <a:lnTo>
                    <a:pt x="26" y="364"/>
                  </a:lnTo>
                  <a:lnTo>
                    <a:pt x="26" y="360"/>
                  </a:lnTo>
                  <a:lnTo>
                    <a:pt x="26" y="353"/>
                  </a:lnTo>
                  <a:lnTo>
                    <a:pt x="27" y="347"/>
                  </a:lnTo>
                  <a:lnTo>
                    <a:pt x="30" y="340"/>
                  </a:lnTo>
                  <a:lnTo>
                    <a:pt x="32" y="334"/>
                  </a:lnTo>
                  <a:lnTo>
                    <a:pt x="36" y="329"/>
                  </a:lnTo>
                  <a:lnTo>
                    <a:pt x="39" y="324"/>
                  </a:lnTo>
                  <a:lnTo>
                    <a:pt x="42" y="318"/>
                  </a:lnTo>
                  <a:lnTo>
                    <a:pt x="47" y="314"/>
                  </a:lnTo>
                  <a:lnTo>
                    <a:pt x="52" y="308"/>
                  </a:lnTo>
                  <a:lnTo>
                    <a:pt x="57" y="303"/>
                  </a:lnTo>
                  <a:lnTo>
                    <a:pt x="62" y="298"/>
                  </a:lnTo>
                  <a:lnTo>
                    <a:pt x="68" y="293"/>
                  </a:lnTo>
                  <a:lnTo>
                    <a:pt x="64" y="287"/>
                  </a:lnTo>
                  <a:lnTo>
                    <a:pt x="62" y="281"/>
                  </a:lnTo>
                  <a:lnTo>
                    <a:pt x="59" y="276"/>
                  </a:lnTo>
                  <a:lnTo>
                    <a:pt x="55" y="270"/>
                  </a:lnTo>
                  <a:lnTo>
                    <a:pt x="48" y="276"/>
                  </a:lnTo>
                  <a:lnTo>
                    <a:pt x="41" y="283"/>
                  </a:lnTo>
                  <a:lnTo>
                    <a:pt x="36" y="288"/>
                  </a:lnTo>
                  <a:lnTo>
                    <a:pt x="30" y="295"/>
                  </a:lnTo>
                  <a:lnTo>
                    <a:pt x="24" y="302"/>
                  </a:lnTo>
                  <a:lnTo>
                    <a:pt x="19" y="309"/>
                  </a:lnTo>
                  <a:lnTo>
                    <a:pt x="15" y="315"/>
                  </a:lnTo>
                  <a:lnTo>
                    <a:pt x="10" y="322"/>
                  </a:lnTo>
                  <a:lnTo>
                    <a:pt x="6" y="331"/>
                  </a:lnTo>
                  <a:lnTo>
                    <a:pt x="2" y="340"/>
                  </a:lnTo>
                  <a:lnTo>
                    <a:pt x="1" y="351"/>
                  </a:lnTo>
                  <a:lnTo>
                    <a:pt x="0" y="360"/>
                  </a:lnTo>
                  <a:lnTo>
                    <a:pt x="0" y="367"/>
                  </a:lnTo>
                  <a:lnTo>
                    <a:pt x="1" y="375"/>
                  </a:lnTo>
                  <a:lnTo>
                    <a:pt x="3" y="382"/>
                  </a:lnTo>
                  <a:lnTo>
                    <a:pt x="6" y="390"/>
                  </a:lnTo>
                  <a:lnTo>
                    <a:pt x="16" y="412"/>
                  </a:lnTo>
                  <a:lnTo>
                    <a:pt x="31" y="432"/>
                  </a:lnTo>
                  <a:lnTo>
                    <a:pt x="51" y="454"/>
                  </a:lnTo>
                  <a:lnTo>
                    <a:pt x="74" y="475"/>
                  </a:lnTo>
                  <a:lnTo>
                    <a:pt x="99" y="496"/>
                  </a:lnTo>
                  <a:lnTo>
                    <a:pt x="127" y="515"/>
                  </a:lnTo>
                  <a:lnTo>
                    <a:pt x="157" y="535"/>
                  </a:lnTo>
                  <a:lnTo>
                    <a:pt x="186" y="553"/>
                  </a:lnTo>
                  <a:lnTo>
                    <a:pt x="216" y="569"/>
                  </a:lnTo>
                  <a:lnTo>
                    <a:pt x="246" y="586"/>
                  </a:lnTo>
                  <a:lnTo>
                    <a:pt x="275" y="601"/>
                  </a:lnTo>
                  <a:lnTo>
                    <a:pt x="302" y="613"/>
                  </a:lnTo>
                  <a:lnTo>
                    <a:pt x="326" y="625"/>
                  </a:lnTo>
                  <a:lnTo>
                    <a:pt x="348" y="634"/>
                  </a:lnTo>
                  <a:lnTo>
                    <a:pt x="365" y="642"/>
                  </a:lnTo>
                  <a:lnTo>
                    <a:pt x="378" y="648"/>
                  </a:lnTo>
                  <a:lnTo>
                    <a:pt x="375" y="662"/>
                  </a:lnTo>
                  <a:lnTo>
                    <a:pt x="372" y="679"/>
                  </a:lnTo>
                  <a:lnTo>
                    <a:pt x="371" y="698"/>
                  </a:lnTo>
                  <a:lnTo>
                    <a:pt x="370" y="720"/>
                  </a:lnTo>
                  <a:lnTo>
                    <a:pt x="371" y="740"/>
                  </a:lnTo>
                  <a:lnTo>
                    <a:pt x="373" y="758"/>
                  </a:lnTo>
                  <a:lnTo>
                    <a:pt x="377" y="776"/>
                  </a:lnTo>
                  <a:lnTo>
                    <a:pt x="384" y="791"/>
                  </a:lnTo>
                  <a:lnTo>
                    <a:pt x="390" y="799"/>
                  </a:lnTo>
                  <a:lnTo>
                    <a:pt x="397" y="806"/>
                  </a:lnTo>
                  <a:lnTo>
                    <a:pt x="407" y="810"/>
                  </a:lnTo>
                  <a:lnTo>
                    <a:pt x="416" y="814"/>
                  </a:lnTo>
                  <a:lnTo>
                    <a:pt x="424" y="815"/>
                  </a:lnTo>
                  <a:lnTo>
                    <a:pt x="433" y="814"/>
                  </a:lnTo>
                  <a:lnTo>
                    <a:pt x="442" y="811"/>
                  </a:lnTo>
                  <a:lnTo>
                    <a:pt x="452" y="808"/>
                  </a:lnTo>
                  <a:lnTo>
                    <a:pt x="463" y="802"/>
                  </a:lnTo>
                  <a:lnTo>
                    <a:pt x="473" y="795"/>
                  </a:lnTo>
                  <a:lnTo>
                    <a:pt x="485" y="786"/>
                  </a:lnTo>
                  <a:lnTo>
                    <a:pt x="498" y="776"/>
                  </a:lnTo>
                  <a:lnTo>
                    <a:pt x="523" y="751"/>
                  </a:lnTo>
                  <a:lnTo>
                    <a:pt x="548" y="723"/>
                  </a:lnTo>
                  <a:lnTo>
                    <a:pt x="574" y="689"/>
                  </a:lnTo>
                  <a:lnTo>
                    <a:pt x="597" y="654"/>
                  </a:lnTo>
                  <a:lnTo>
                    <a:pt x="618" y="617"/>
                  </a:lnTo>
                  <a:lnTo>
                    <a:pt x="634" y="580"/>
                  </a:lnTo>
                  <a:lnTo>
                    <a:pt x="644" y="543"/>
                  </a:lnTo>
                  <a:lnTo>
                    <a:pt x="647" y="508"/>
                  </a:lnTo>
                  <a:lnTo>
                    <a:pt x="647" y="506"/>
                  </a:lnTo>
                  <a:lnTo>
                    <a:pt x="647" y="503"/>
                  </a:lnTo>
                  <a:lnTo>
                    <a:pt x="647" y="499"/>
                  </a:lnTo>
                  <a:lnTo>
                    <a:pt x="646" y="4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10" name="Freeform 36"/>
            <p:cNvSpPr>
              <a:spLocks/>
            </p:cNvSpPr>
            <p:nvPr/>
          </p:nvSpPr>
          <p:spPr bwMode="auto">
            <a:xfrm>
              <a:off x="4851400" y="3182938"/>
              <a:ext cx="392113" cy="273050"/>
            </a:xfrm>
            <a:custGeom>
              <a:avLst/>
              <a:gdLst>
                <a:gd name="T0" fmla="*/ 198 w 494"/>
                <a:gd name="T1" fmla="*/ 342 h 342"/>
                <a:gd name="T2" fmla="*/ 205 w 494"/>
                <a:gd name="T3" fmla="*/ 333 h 342"/>
                <a:gd name="T4" fmla="*/ 214 w 494"/>
                <a:gd name="T5" fmla="*/ 324 h 342"/>
                <a:gd name="T6" fmla="*/ 223 w 494"/>
                <a:gd name="T7" fmla="*/ 313 h 342"/>
                <a:gd name="T8" fmla="*/ 235 w 494"/>
                <a:gd name="T9" fmla="*/ 303 h 342"/>
                <a:gd name="T10" fmla="*/ 246 w 494"/>
                <a:gd name="T11" fmla="*/ 293 h 342"/>
                <a:gd name="T12" fmla="*/ 258 w 494"/>
                <a:gd name="T13" fmla="*/ 281 h 342"/>
                <a:gd name="T14" fmla="*/ 271 w 494"/>
                <a:gd name="T15" fmla="*/ 271 h 342"/>
                <a:gd name="T16" fmla="*/ 283 w 494"/>
                <a:gd name="T17" fmla="*/ 259 h 342"/>
                <a:gd name="T18" fmla="*/ 297 w 494"/>
                <a:gd name="T19" fmla="*/ 249 h 342"/>
                <a:gd name="T20" fmla="*/ 310 w 494"/>
                <a:gd name="T21" fmla="*/ 237 h 342"/>
                <a:gd name="T22" fmla="*/ 324 w 494"/>
                <a:gd name="T23" fmla="*/ 227 h 342"/>
                <a:gd name="T24" fmla="*/ 336 w 494"/>
                <a:gd name="T25" fmla="*/ 218 h 342"/>
                <a:gd name="T26" fmla="*/ 349 w 494"/>
                <a:gd name="T27" fmla="*/ 207 h 342"/>
                <a:gd name="T28" fmla="*/ 361 w 494"/>
                <a:gd name="T29" fmla="*/ 199 h 342"/>
                <a:gd name="T30" fmla="*/ 372 w 494"/>
                <a:gd name="T31" fmla="*/ 191 h 342"/>
                <a:gd name="T32" fmla="*/ 382 w 494"/>
                <a:gd name="T33" fmla="*/ 184 h 342"/>
                <a:gd name="T34" fmla="*/ 426 w 494"/>
                <a:gd name="T35" fmla="*/ 150 h 342"/>
                <a:gd name="T36" fmla="*/ 457 w 494"/>
                <a:gd name="T37" fmla="*/ 117 h 342"/>
                <a:gd name="T38" fmla="*/ 477 w 494"/>
                <a:gd name="T39" fmla="*/ 86 h 342"/>
                <a:gd name="T40" fmla="*/ 488 w 494"/>
                <a:gd name="T41" fmla="*/ 58 h 342"/>
                <a:gd name="T42" fmla="*/ 493 w 494"/>
                <a:gd name="T43" fmla="*/ 35 h 342"/>
                <a:gd name="T44" fmla="*/ 494 w 494"/>
                <a:gd name="T45" fmla="*/ 16 h 342"/>
                <a:gd name="T46" fmla="*/ 493 w 494"/>
                <a:gd name="T47" fmla="*/ 5 h 342"/>
                <a:gd name="T48" fmla="*/ 492 w 494"/>
                <a:gd name="T49" fmla="*/ 0 h 342"/>
                <a:gd name="T50" fmla="*/ 337 w 494"/>
                <a:gd name="T51" fmla="*/ 93 h 342"/>
                <a:gd name="T52" fmla="*/ 335 w 494"/>
                <a:gd name="T53" fmla="*/ 94 h 342"/>
                <a:gd name="T54" fmla="*/ 328 w 494"/>
                <a:gd name="T55" fmla="*/ 96 h 342"/>
                <a:gd name="T56" fmla="*/ 318 w 494"/>
                <a:gd name="T57" fmla="*/ 99 h 342"/>
                <a:gd name="T58" fmla="*/ 304 w 494"/>
                <a:gd name="T59" fmla="*/ 102 h 342"/>
                <a:gd name="T60" fmla="*/ 286 w 494"/>
                <a:gd name="T61" fmla="*/ 107 h 342"/>
                <a:gd name="T62" fmla="*/ 266 w 494"/>
                <a:gd name="T63" fmla="*/ 114 h 342"/>
                <a:gd name="T64" fmla="*/ 243 w 494"/>
                <a:gd name="T65" fmla="*/ 121 h 342"/>
                <a:gd name="T66" fmla="*/ 219 w 494"/>
                <a:gd name="T67" fmla="*/ 129 h 342"/>
                <a:gd name="T68" fmla="*/ 192 w 494"/>
                <a:gd name="T69" fmla="*/ 138 h 342"/>
                <a:gd name="T70" fmla="*/ 166 w 494"/>
                <a:gd name="T71" fmla="*/ 147 h 342"/>
                <a:gd name="T72" fmla="*/ 137 w 494"/>
                <a:gd name="T73" fmla="*/ 159 h 342"/>
                <a:gd name="T74" fmla="*/ 109 w 494"/>
                <a:gd name="T75" fmla="*/ 170 h 342"/>
                <a:gd name="T76" fmla="*/ 80 w 494"/>
                <a:gd name="T77" fmla="*/ 182 h 342"/>
                <a:gd name="T78" fmla="*/ 53 w 494"/>
                <a:gd name="T79" fmla="*/ 196 h 342"/>
                <a:gd name="T80" fmla="*/ 25 w 494"/>
                <a:gd name="T81" fmla="*/ 210 h 342"/>
                <a:gd name="T82" fmla="*/ 0 w 494"/>
                <a:gd name="T83" fmla="*/ 225 h 342"/>
                <a:gd name="T84" fmla="*/ 17 w 494"/>
                <a:gd name="T85" fmla="*/ 225 h 342"/>
                <a:gd name="T86" fmla="*/ 34 w 494"/>
                <a:gd name="T87" fmla="*/ 226 h 342"/>
                <a:gd name="T88" fmla="*/ 52 w 494"/>
                <a:gd name="T89" fmla="*/ 228 h 342"/>
                <a:gd name="T90" fmla="*/ 69 w 494"/>
                <a:gd name="T91" fmla="*/ 230 h 342"/>
                <a:gd name="T92" fmla="*/ 85 w 494"/>
                <a:gd name="T93" fmla="*/ 234 h 342"/>
                <a:gd name="T94" fmla="*/ 101 w 494"/>
                <a:gd name="T95" fmla="*/ 238 h 342"/>
                <a:gd name="T96" fmla="*/ 117 w 494"/>
                <a:gd name="T97" fmla="*/ 244 h 342"/>
                <a:gd name="T98" fmla="*/ 131 w 494"/>
                <a:gd name="T99" fmla="*/ 250 h 342"/>
                <a:gd name="T100" fmla="*/ 145 w 494"/>
                <a:gd name="T101" fmla="*/ 257 h 342"/>
                <a:gd name="T102" fmla="*/ 157 w 494"/>
                <a:gd name="T103" fmla="*/ 266 h 342"/>
                <a:gd name="T104" fmla="*/ 168 w 494"/>
                <a:gd name="T105" fmla="*/ 275 h 342"/>
                <a:gd name="T106" fmla="*/ 177 w 494"/>
                <a:gd name="T107" fmla="*/ 286 h 342"/>
                <a:gd name="T108" fmla="*/ 185 w 494"/>
                <a:gd name="T109" fmla="*/ 298 h 342"/>
                <a:gd name="T110" fmla="*/ 191 w 494"/>
                <a:gd name="T111" fmla="*/ 311 h 342"/>
                <a:gd name="T112" fmla="*/ 196 w 494"/>
                <a:gd name="T113" fmla="*/ 326 h 342"/>
                <a:gd name="T114" fmla="*/ 198 w 494"/>
                <a:gd name="T115" fmla="*/ 34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4" h="342">
                  <a:moveTo>
                    <a:pt x="198" y="342"/>
                  </a:moveTo>
                  <a:lnTo>
                    <a:pt x="205" y="333"/>
                  </a:lnTo>
                  <a:lnTo>
                    <a:pt x="214" y="324"/>
                  </a:lnTo>
                  <a:lnTo>
                    <a:pt x="223" y="313"/>
                  </a:lnTo>
                  <a:lnTo>
                    <a:pt x="235" y="303"/>
                  </a:lnTo>
                  <a:lnTo>
                    <a:pt x="246" y="293"/>
                  </a:lnTo>
                  <a:lnTo>
                    <a:pt x="258" y="281"/>
                  </a:lnTo>
                  <a:lnTo>
                    <a:pt x="271" y="271"/>
                  </a:lnTo>
                  <a:lnTo>
                    <a:pt x="283" y="259"/>
                  </a:lnTo>
                  <a:lnTo>
                    <a:pt x="297" y="249"/>
                  </a:lnTo>
                  <a:lnTo>
                    <a:pt x="310" y="237"/>
                  </a:lnTo>
                  <a:lnTo>
                    <a:pt x="324" y="227"/>
                  </a:lnTo>
                  <a:lnTo>
                    <a:pt x="336" y="218"/>
                  </a:lnTo>
                  <a:lnTo>
                    <a:pt x="349" y="207"/>
                  </a:lnTo>
                  <a:lnTo>
                    <a:pt x="361" y="199"/>
                  </a:lnTo>
                  <a:lnTo>
                    <a:pt x="372" y="191"/>
                  </a:lnTo>
                  <a:lnTo>
                    <a:pt x="382" y="184"/>
                  </a:lnTo>
                  <a:lnTo>
                    <a:pt x="426" y="150"/>
                  </a:lnTo>
                  <a:lnTo>
                    <a:pt x="457" y="117"/>
                  </a:lnTo>
                  <a:lnTo>
                    <a:pt x="477" y="86"/>
                  </a:lnTo>
                  <a:lnTo>
                    <a:pt x="488" y="58"/>
                  </a:lnTo>
                  <a:lnTo>
                    <a:pt x="493" y="35"/>
                  </a:lnTo>
                  <a:lnTo>
                    <a:pt x="494" y="16"/>
                  </a:lnTo>
                  <a:lnTo>
                    <a:pt x="493" y="5"/>
                  </a:lnTo>
                  <a:lnTo>
                    <a:pt x="492" y="0"/>
                  </a:lnTo>
                  <a:lnTo>
                    <a:pt x="337" y="93"/>
                  </a:lnTo>
                  <a:lnTo>
                    <a:pt x="335" y="94"/>
                  </a:lnTo>
                  <a:lnTo>
                    <a:pt x="328" y="96"/>
                  </a:lnTo>
                  <a:lnTo>
                    <a:pt x="318" y="99"/>
                  </a:lnTo>
                  <a:lnTo>
                    <a:pt x="304" y="102"/>
                  </a:lnTo>
                  <a:lnTo>
                    <a:pt x="286" y="107"/>
                  </a:lnTo>
                  <a:lnTo>
                    <a:pt x="266" y="114"/>
                  </a:lnTo>
                  <a:lnTo>
                    <a:pt x="243" y="121"/>
                  </a:lnTo>
                  <a:lnTo>
                    <a:pt x="219" y="129"/>
                  </a:lnTo>
                  <a:lnTo>
                    <a:pt x="192" y="138"/>
                  </a:lnTo>
                  <a:lnTo>
                    <a:pt x="166" y="147"/>
                  </a:lnTo>
                  <a:lnTo>
                    <a:pt x="137" y="159"/>
                  </a:lnTo>
                  <a:lnTo>
                    <a:pt x="109" y="170"/>
                  </a:lnTo>
                  <a:lnTo>
                    <a:pt x="80" y="182"/>
                  </a:lnTo>
                  <a:lnTo>
                    <a:pt x="53" y="196"/>
                  </a:lnTo>
                  <a:lnTo>
                    <a:pt x="25" y="210"/>
                  </a:lnTo>
                  <a:lnTo>
                    <a:pt x="0" y="225"/>
                  </a:lnTo>
                  <a:lnTo>
                    <a:pt x="17" y="225"/>
                  </a:lnTo>
                  <a:lnTo>
                    <a:pt x="34" y="226"/>
                  </a:lnTo>
                  <a:lnTo>
                    <a:pt x="52" y="228"/>
                  </a:lnTo>
                  <a:lnTo>
                    <a:pt x="69" y="230"/>
                  </a:lnTo>
                  <a:lnTo>
                    <a:pt x="85" y="234"/>
                  </a:lnTo>
                  <a:lnTo>
                    <a:pt x="101" y="238"/>
                  </a:lnTo>
                  <a:lnTo>
                    <a:pt x="117" y="244"/>
                  </a:lnTo>
                  <a:lnTo>
                    <a:pt x="131" y="250"/>
                  </a:lnTo>
                  <a:lnTo>
                    <a:pt x="145" y="257"/>
                  </a:lnTo>
                  <a:lnTo>
                    <a:pt x="157" y="266"/>
                  </a:lnTo>
                  <a:lnTo>
                    <a:pt x="168" y="275"/>
                  </a:lnTo>
                  <a:lnTo>
                    <a:pt x="177" y="286"/>
                  </a:lnTo>
                  <a:lnTo>
                    <a:pt x="185" y="298"/>
                  </a:lnTo>
                  <a:lnTo>
                    <a:pt x="191" y="311"/>
                  </a:lnTo>
                  <a:lnTo>
                    <a:pt x="196" y="326"/>
                  </a:lnTo>
                  <a:lnTo>
                    <a:pt x="198" y="342"/>
                  </a:lnTo>
                  <a:close/>
                </a:path>
              </a:pathLst>
            </a:custGeom>
            <a:solidFill>
              <a:srgbClr val="44A8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11" name="Freeform 37"/>
            <p:cNvSpPr>
              <a:spLocks/>
            </p:cNvSpPr>
            <p:nvPr/>
          </p:nvSpPr>
          <p:spPr bwMode="auto">
            <a:xfrm>
              <a:off x="4841875" y="3175000"/>
              <a:ext cx="411163" cy="288925"/>
            </a:xfrm>
            <a:custGeom>
              <a:avLst/>
              <a:gdLst>
                <a:gd name="T0" fmla="*/ 461 w 518"/>
                <a:gd name="T1" fmla="*/ 141 h 364"/>
                <a:gd name="T2" fmla="*/ 439 w 518"/>
                <a:gd name="T3" fmla="*/ 147 h 364"/>
                <a:gd name="T4" fmla="*/ 420 w 518"/>
                <a:gd name="T5" fmla="*/ 164 h 364"/>
                <a:gd name="T6" fmla="*/ 397 w 518"/>
                <a:gd name="T7" fmla="*/ 181 h 364"/>
                <a:gd name="T8" fmla="*/ 348 w 518"/>
                <a:gd name="T9" fmla="*/ 216 h 364"/>
                <a:gd name="T10" fmla="*/ 279 w 518"/>
                <a:gd name="T11" fmla="*/ 271 h 364"/>
                <a:gd name="T12" fmla="*/ 217 w 518"/>
                <a:gd name="T13" fmla="*/ 329 h 364"/>
                <a:gd name="T14" fmla="*/ 181 w 518"/>
                <a:gd name="T15" fmla="*/ 275 h 364"/>
                <a:gd name="T16" fmla="*/ 113 w 518"/>
                <a:gd name="T17" fmla="*/ 239 h 364"/>
                <a:gd name="T18" fmla="*/ 75 w 518"/>
                <a:gd name="T19" fmla="*/ 215 h 364"/>
                <a:gd name="T20" fmla="*/ 152 w 518"/>
                <a:gd name="T21" fmla="*/ 181 h 364"/>
                <a:gd name="T22" fmla="*/ 226 w 518"/>
                <a:gd name="T23" fmla="*/ 154 h 364"/>
                <a:gd name="T24" fmla="*/ 290 w 518"/>
                <a:gd name="T25" fmla="*/ 134 h 364"/>
                <a:gd name="T26" fmla="*/ 334 w 518"/>
                <a:gd name="T27" fmla="*/ 120 h 364"/>
                <a:gd name="T28" fmla="*/ 352 w 518"/>
                <a:gd name="T29" fmla="*/ 116 h 364"/>
                <a:gd name="T30" fmla="*/ 354 w 518"/>
                <a:gd name="T31" fmla="*/ 116 h 364"/>
                <a:gd name="T32" fmla="*/ 374 w 518"/>
                <a:gd name="T33" fmla="*/ 103 h 364"/>
                <a:gd name="T34" fmla="*/ 439 w 518"/>
                <a:gd name="T35" fmla="*/ 64 h 364"/>
                <a:gd name="T36" fmla="*/ 495 w 518"/>
                <a:gd name="T37" fmla="*/ 30 h 364"/>
                <a:gd name="T38" fmla="*/ 495 w 518"/>
                <a:gd name="T39" fmla="*/ 33 h 364"/>
                <a:gd name="T40" fmla="*/ 492 w 518"/>
                <a:gd name="T41" fmla="*/ 53 h 364"/>
                <a:gd name="T42" fmla="*/ 480 w 518"/>
                <a:gd name="T43" fmla="*/ 94 h 364"/>
                <a:gd name="T44" fmla="*/ 445 w 518"/>
                <a:gd name="T45" fmla="*/ 141 h 364"/>
                <a:gd name="T46" fmla="*/ 468 w 518"/>
                <a:gd name="T47" fmla="*/ 141 h 364"/>
                <a:gd name="T48" fmla="*/ 505 w 518"/>
                <a:gd name="T49" fmla="*/ 91 h 364"/>
                <a:gd name="T50" fmla="*/ 518 w 518"/>
                <a:gd name="T51" fmla="*/ 34 h 364"/>
                <a:gd name="T52" fmla="*/ 514 w 518"/>
                <a:gd name="T53" fmla="*/ 9 h 364"/>
                <a:gd name="T54" fmla="*/ 510 w 518"/>
                <a:gd name="T55" fmla="*/ 3 h 364"/>
                <a:gd name="T56" fmla="*/ 503 w 518"/>
                <a:gd name="T57" fmla="*/ 0 h 364"/>
                <a:gd name="T58" fmla="*/ 491 w 518"/>
                <a:gd name="T59" fmla="*/ 6 h 364"/>
                <a:gd name="T60" fmla="*/ 422 w 518"/>
                <a:gd name="T61" fmla="*/ 49 h 364"/>
                <a:gd name="T62" fmla="*/ 352 w 518"/>
                <a:gd name="T63" fmla="*/ 90 h 364"/>
                <a:gd name="T64" fmla="*/ 330 w 518"/>
                <a:gd name="T65" fmla="*/ 98 h 364"/>
                <a:gd name="T66" fmla="*/ 284 w 518"/>
                <a:gd name="T67" fmla="*/ 112 h 364"/>
                <a:gd name="T68" fmla="*/ 217 w 518"/>
                <a:gd name="T69" fmla="*/ 133 h 364"/>
                <a:gd name="T70" fmla="*/ 139 w 518"/>
                <a:gd name="T71" fmla="*/ 163 h 364"/>
                <a:gd name="T72" fmla="*/ 57 w 518"/>
                <a:gd name="T73" fmla="*/ 199 h 364"/>
                <a:gd name="T74" fmla="*/ 4 w 518"/>
                <a:gd name="T75" fmla="*/ 230 h 364"/>
                <a:gd name="T76" fmla="*/ 0 w 518"/>
                <a:gd name="T77" fmla="*/ 237 h 364"/>
                <a:gd name="T78" fmla="*/ 1 w 518"/>
                <a:gd name="T79" fmla="*/ 239 h 364"/>
                <a:gd name="T80" fmla="*/ 5 w 518"/>
                <a:gd name="T81" fmla="*/ 246 h 364"/>
                <a:gd name="T82" fmla="*/ 24 w 518"/>
                <a:gd name="T83" fmla="*/ 248 h 364"/>
                <a:gd name="T84" fmla="*/ 69 w 518"/>
                <a:gd name="T85" fmla="*/ 253 h 364"/>
                <a:gd name="T86" fmla="*/ 114 w 518"/>
                <a:gd name="T87" fmla="*/ 262 h 364"/>
                <a:gd name="T88" fmla="*/ 155 w 518"/>
                <a:gd name="T89" fmla="*/ 280 h 364"/>
                <a:gd name="T90" fmla="*/ 185 w 518"/>
                <a:gd name="T91" fmla="*/ 310 h 364"/>
                <a:gd name="T92" fmla="*/ 198 w 518"/>
                <a:gd name="T93" fmla="*/ 354 h 364"/>
                <a:gd name="T94" fmla="*/ 203 w 518"/>
                <a:gd name="T95" fmla="*/ 363 h 364"/>
                <a:gd name="T96" fmla="*/ 213 w 518"/>
                <a:gd name="T97" fmla="*/ 364 h 364"/>
                <a:gd name="T98" fmla="*/ 234 w 518"/>
                <a:gd name="T99" fmla="*/ 343 h 364"/>
                <a:gd name="T100" fmla="*/ 305 w 518"/>
                <a:gd name="T101" fmla="*/ 278 h 364"/>
                <a:gd name="T102" fmla="*/ 379 w 518"/>
                <a:gd name="T103" fmla="*/ 219 h 364"/>
                <a:gd name="T104" fmla="*/ 423 w 518"/>
                <a:gd name="T105" fmla="*/ 189 h 364"/>
                <a:gd name="T106" fmla="*/ 452 w 518"/>
                <a:gd name="T107" fmla="*/ 165 h 364"/>
                <a:gd name="T108" fmla="*/ 474 w 518"/>
                <a:gd name="T109" fmla="*/ 141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8" h="364">
                  <a:moveTo>
                    <a:pt x="474" y="141"/>
                  </a:moveTo>
                  <a:lnTo>
                    <a:pt x="468" y="141"/>
                  </a:lnTo>
                  <a:lnTo>
                    <a:pt x="461" y="141"/>
                  </a:lnTo>
                  <a:lnTo>
                    <a:pt x="453" y="141"/>
                  </a:lnTo>
                  <a:lnTo>
                    <a:pt x="445" y="141"/>
                  </a:lnTo>
                  <a:lnTo>
                    <a:pt x="439" y="147"/>
                  </a:lnTo>
                  <a:lnTo>
                    <a:pt x="434" y="153"/>
                  </a:lnTo>
                  <a:lnTo>
                    <a:pt x="427" y="158"/>
                  </a:lnTo>
                  <a:lnTo>
                    <a:pt x="420" y="164"/>
                  </a:lnTo>
                  <a:lnTo>
                    <a:pt x="413" y="170"/>
                  </a:lnTo>
                  <a:lnTo>
                    <a:pt x="405" y="176"/>
                  </a:lnTo>
                  <a:lnTo>
                    <a:pt x="397" y="181"/>
                  </a:lnTo>
                  <a:lnTo>
                    <a:pt x="389" y="187"/>
                  </a:lnTo>
                  <a:lnTo>
                    <a:pt x="370" y="200"/>
                  </a:lnTo>
                  <a:lnTo>
                    <a:pt x="348" y="216"/>
                  </a:lnTo>
                  <a:lnTo>
                    <a:pt x="326" y="233"/>
                  </a:lnTo>
                  <a:lnTo>
                    <a:pt x="302" y="252"/>
                  </a:lnTo>
                  <a:lnTo>
                    <a:pt x="279" y="271"/>
                  </a:lnTo>
                  <a:lnTo>
                    <a:pt x="256" y="292"/>
                  </a:lnTo>
                  <a:lnTo>
                    <a:pt x="235" y="310"/>
                  </a:lnTo>
                  <a:lnTo>
                    <a:pt x="217" y="329"/>
                  </a:lnTo>
                  <a:lnTo>
                    <a:pt x="209" y="308"/>
                  </a:lnTo>
                  <a:lnTo>
                    <a:pt x="197" y="291"/>
                  </a:lnTo>
                  <a:lnTo>
                    <a:pt x="181" y="275"/>
                  </a:lnTo>
                  <a:lnTo>
                    <a:pt x="163" y="261"/>
                  </a:lnTo>
                  <a:lnTo>
                    <a:pt x="140" y="248"/>
                  </a:lnTo>
                  <a:lnTo>
                    <a:pt x="113" y="239"/>
                  </a:lnTo>
                  <a:lnTo>
                    <a:pt x="84" y="232"/>
                  </a:lnTo>
                  <a:lnTo>
                    <a:pt x="51" y="227"/>
                  </a:lnTo>
                  <a:lnTo>
                    <a:pt x="75" y="215"/>
                  </a:lnTo>
                  <a:lnTo>
                    <a:pt x="101" y="203"/>
                  </a:lnTo>
                  <a:lnTo>
                    <a:pt x="127" y="192"/>
                  </a:lnTo>
                  <a:lnTo>
                    <a:pt x="152" y="181"/>
                  </a:lnTo>
                  <a:lnTo>
                    <a:pt x="178" y="172"/>
                  </a:lnTo>
                  <a:lnTo>
                    <a:pt x="202" y="163"/>
                  </a:lnTo>
                  <a:lnTo>
                    <a:pt x="226" y="154"/>
                  </a:lnTo>
                  <a:lnTo>
                    <a:pt x="249" y="147"/>
                  </a:lnTo>
                  <a:lnTo>
                    <a:pt x="270" y="140"/>
                  </a:lnTo>
                  <a:lnTo>
                    <a:pt x="290" y="134"/>
                  </a:lnTo>
                  <a:lnTo>
                    <a:pt x="307" y="128"/>
                  </a:lnTo>
                  <a:lnTo>
                    <a:pt x="322" y="124"/>
                  </a:lnTo>
                  <a:lnTo>
                    <a:pt x="334" y="120"/>
                  </a:lnTo>
                  <a:lnTo>
                    <a:pt x="344" y="118"/>
                  </a:lnTo>
                  <a:lnTo>
                    <a:pt x="349" y="117"/>
                  </a:lnTo>
                  <a:lnTo>
                    <a:pt x="352" y="116"/>
                  </a:lnTo>
                  <a:lnTo>
                    <a:pt x="353" y="116"/>
                  </a:lnTo>
                  <a:lnTo>
                    <a:pt x="354" y="116"/>
                  </a:lnTo>
                  <a:lnTo>
                    <a:pt x="354" y="116"/>
                  </a:lnTo>
                  <a:lnTo>
                    <a:pt x="355" y="114"/>
                  </a:lnTo>
                  <a:lnTo>
                    <a:pt x="360" y="111"/>
                  </a:lnTo>
                  <a:lnTo>
                    <a:pt x="374" y="103"/>
                  </a:lnTo>
                  <a:lnTo>
                    <a:pt x="393" y="91"/>
                  </a:lnTo>
                  <a:lnTo>
                    <a:pt x="416" y="78"/>
                  </a:lnTo>
                  <a:lnTo>
                    <a:pt x="439" y="64"/>
                  </a:lnTo>
                  <a:lnTo>
                    <a:pt x="462" y="50"/>
                  </a:lnTo>
                  <a:lnTo>
                    <a:pt x="482" y="38"/>
                  </a:lnTo>
                  <a:lnTo>
                    <a:pt x="495" y="30"/>
                  </a:lnTo>
                  <a:lnTo>
                    <a:pt x="495" y="32"/>
                  </a:lnTo>
                  <a:lnTo>
                    <a:pt x="495" y="32"/>
                  </a:lnTo>
                  <a:lnTo>
                    <a:pt x="495" y="33"/>
                  </a:lnTo>
                  <a:lnTo>
                    <a:pt x="495" y="34"/>
                  </a:lnTo>
                  <a:lnTo>
                    <a:pt x="495" y="43"/>
                  </a:lnTo>
                  <a:lnTo>
                    <a:pt x="492" y="53"/>
                  </a:lnTo>
                  <a:lnTo>
                    <a:pt x="490" y="66"/>
                  </a:lnTo>
                  <a:lnTo>
                    <a:pt x="485" y="79"/>
                  </a:lnTo>
                  <a:lnTo>
                    <a:pt x="480" y="94"/>
                  </a:lnTo>
                  <a:lnTo>
                    <a:pt x="470" y="109"/>
                  </a:lnTo>
                  <a:lnTo>
                    <a:pt x="459" y="125"/>
                  </a:lnTo>
                  <a:lnTo>
                    <a:pt x="445" y="141"/>
                  </a:lnTo>
                  <a:lnTo>
                    <a:pt x="453" y="141"/>
                  </a:lnTo>
                  <a:lnTo>
                    <a:pt x="461" y="141"/>
                  </a:lnTo>
                  <a:lnTo>
                    <a:pt x="468" y="141"/>
                  </a:lnTo>
                  <a:lnTo>
                    <a:pt x="474" y="141"/>
                  </a:lnTo>
                  <a:lnTo>
                    <a:pt x="492" y="116"/>
                  </a:lnTo>
                  <a:lnTo>
                    <a:pt x="505" y="91"/>
                  </a:lnTo>
                  <a:lnTo>
                    <a:pt x="512" y="70"/>
                  </a:lnTo>
                  <a:lnTo>
                    <a:pt x="517" y="50"/>
                  </a:lnTo>
                  <a:lnTo>
                    <a:pt x="518" y="34"/>
                  </a:lnTo>
                  <a:lnTo>
                    <a:pt x="517" y="21"/>
                  </a:lnTo>
                  <a:lnTo>
                    <a:pt x="515" y="12"/>
                  </a:lnTo>
                  <a:lnTo>
                    <a:pt x="514" y="9"/>
                  </a:lnTo>
                  <a:lnTo>
                    <a:pt x="513" y="6"/>
                  </a:lnTo>
                  <a:lnTo>
                    <a:pt x="512" y="4"/>
                  </a:lnTo>
                  <a:lnTo>
                    <a:pt x="510" y="3"/>
                  </a:lnTo>
                  <a:lnTo>
                    <a:pt x="507" y="2"/>
                  </a:lnTo>
                  <a:lnTo>
                    <a:pt x="505" y="0"/>
                  </a:lnTo>
                  <a:lnTo>
                    <a:pt x="503" y="0"/>
                  </a:lnTo>
                  <a:lnTo>
                    <a:pt x="500" y="2"/>
                  </a:lnTo>
                  <a:lnTo>
                    <a:pt x="498" y="3"/>
                  </a:lnTo>
                  <a:lnTo>
                    <a:pt x="491" y="6"/>
                  </a:lnTo>
                  <a:lnTo>
                    <a:pt x="475" y="17"/>
                  </a:lnTo>
                  <a:lnTo>
                    <a:pt x="450" y="32"/>
                  </a:lnTo>
                  <a:lnTo>
                    <a:pt x="422" y="49"/>
                  </a:lnTo>
                  <a:lnTo>
                    <a:pt x="394" y="65"/>
                  </a:lnTo>
                  <a:lnTo>
                    <a:pt x="370" y="80"/>
                  </a:lnTo>
                  <a:lnTo>
                    <a:pt x="352" y="90"/>
                  </a:lnTo>
                  <a:lnTo>
                    <a:pt x="345" y="95"/>
                  </a:lnTo>
                  <a:lnTo>
                    <a:pt x="339" y="96"/>
                  </a:lnTo>
                  <a:lnTo>
                    <a:pt x="330" y="98"/>
                  </a:lnTo>
                  <a:lnTo>
                    <a:pt x="318" y="102"/>
                  </a:lnTo>
                  <a:lnTo>
                    <a:pt x="302" y="106"/>
                  </a:lnTo>
                  <a:lnTo>
                    <a:pt x="284" y="112"/>
                  </a:lnTo>
                  <a:lnTo>
                    <a:pt x="264" y="118"/>
                  </a:lnTo>
                  <a:lnTo>
                    <a:pt x="241" y="125"/>
                  </a:lnTo>
                  <a:lnTo>
                    <a:pt x="217" y="133"/>
                  </a:lnTo>
                  <a:lnTo>
                    <a:pt x="192" y="142"/>
                  </a:lnTo>
                  <a:lnTo>
                    <a:pt x="165" y="151"/>
                  </a:lnTo>
                  <a:lnTo>
                    <a:pt x="139" y="163"/>
                  </a:lnTo>
                  <a:lnTo>
                    <a:pt x="111" y="173"/>
                  </a:lnTo>
                  <a:lnTo>
                    <a:pt x="84" y="186"/>
                  </a:lnTo>
                  <a:lnTo>
                    <a:pt x="57" y="199"/>
                  </a:lnTo>
                  <a:lnTo>
                    <a:pt x="31" y="212"/>
                  </a:lnTo>
                  <a:lnTo>
                    <a:pt x="6" y="227"/>
                  </a:lnTo>
                  <a:lnTo>
                    <a:pt x="4" y="230"/>
                  </a:lnTo>
                  <a:lnTo>
                    <a:pt x="1" y="232"/>
                  </a:lnTo>
                  <a:lnTo>
                    <a:pt x="0" y="234"/>
                  </a:lnTo>
                  <a:lnTo>
                    <a:pt x="0" y="237"/>
                  </a:lnTo>
                  <a:lnTo>
                    <a:pt x="0" y="238"/>
                  </a:lnTo>
                  <a:lnTo>
                    <a:pt x="1" y="238"/>
                  </a:lnTo>
                  <a:lnTo>
                    <a:pt x="1" y="239"/>
                  </a:lnTo>
                  <a:lnTo>
                    <a:pt x="1" y="240"/>
                  </a:lnTo>
                  <a:lnTo>
                    <a:pt x="3" y="244"/>
                  </a:lnTo>
                  <a:lnTo>
                    <a:pt x="5" y="246"/>
                  </a:lnTo>
                  <a:lnTo>
                    <a:pt x="8" y="247"/>
                  </a:lnTo>
                  <a:lnTo>
                    <a:pt x="12" y="248"/>
                  </a:lnTo>
                  <a:lnTo>
                    <a:pt x="24" y="248"/>
                  </a:lnTo>
                  <a:lnTo>
                    <a:pt x="39" y="249"/>
                  </a:lnTo>
                  <a:lnTo>
                    <a:pt x="53" y="250"/>
                  </a:lnTo>
                  <a:lnTo>
                    <a:pt x="69" y="253"/>
                  </a:lnTo>
                  <a:lnTo>
                    <a:pt x="84" y="255"/>
                  </a:lnTo>
                  <a:lnTo>
                    <a:pt x="99" y="259"/>
                  </a:lnTo>
                  <a:lnTo>
                    <a:pt x="114" y="262"/>
                  </a:lnTo>
                  <a:lnTo>
                    <a:pt x="128" y="268"/>
                  </a:lnTo>
                  <a:lnTo>
                    <a:pt x="142" y="273"/>
                  </a:lnTo>
                  <a:lnTo>
                    <a:pt x="155" y="280"/>
                  </a:lnTo>
                  <a:lnTo>
                    <a:pt x="166" y="290"/>
                  </a:lnTo>
                  <a:lnTo>
                    <a:pt x="177" y="299"/>
                  </a:lnTo>
                  <a:lnTo>
                    <a:pt x="185" y="310"/>
                  </a:lnTo>
                  <a:lnTo>
                    <a:pt x="192" y="323"/>
                  </a:lnTo>
                  <a:lnTo>
                    <a:pt x="196" y="338"/>
                  </a:lnTo>
                  <a:lnTo>
                    <a:pt x="198" y="354"/>
                  </a:lnTo>
                  <a:lnTo>
                    <a:pt x="200" y="358"/>
                  </a:lnTo>
                  <a:lnTo>
                    <a:pt x="201" y="361"/>
                  </a:lnTo>
                  <a:lnTo>
                    <a:pt x="203" y="363"/>
                  </a:lnTo>
                  <a:lnTo>
                    <a:pt x="207" y="364"/>
                  </a:lnTo>
                  <a:lnTo>
                    <a:pt x="210" y="364"/>
                  </a:lnTo>
                  <a:lnTo>
                    <a:pt x="213" y="364"/>
                  </a:lnTo>
                  <a:lnTo>
                    <a:pt x="216" y="363"/>
                  </a:lnTo>
                  <a:lnTo>
                    <a:pt x="218" y="361"/>
                  </a:lnTo>
                  <a:lnTo>
                    <a:pt x="234" y="343"/>
                  </a:lnTo>
                  <a:lnTo>
                    <a:pt x="255" y="322"/>
                  </a:lnTo>
                  <a:lnTo>
                    <a:pt x="279" y="301"/>
                  </a:lnTo>
                  <a:lnTo>
                    <a:pt x="305" y="278"/>
                  </a:lnTo>
                  <a:lnTo>
                    <a:pt x="331" y="257"/>
                  </a:lnTo>
                  <a:lnTo>
                    <a:pt x="356" y="237"/>
                  </a:lnTo>
                  <a:lnTo>
                    <a:pt x="379" y="219"/>
                  </a:lnTo>
                  <a:lnTo>
                    <a:pt x="400" y="206"/>
                  </a:lnTo>
                  <a:lnTo>
                    <a:pt x="412" y="197"/>
                  </a:lnTo>
                  <a:lnTo>
                    <a:pt x="423" y="189"/>
                  </a:lnTo>
                  <a:lnTo>
                    <a:pt x="434" y="181"/>
                  </a:lnTo>
                  <a:lnTo>
                    <a:pt x="443" y="173"/>
                  </a:lnTo>
                  <a:lnTo>
                    <a:pt x="452" y="165"/>
                  </a:lnTo>
                  <a:lnTo>
                    <a:pt x="460" y="157"/>
                  </a:lnTo>
                  <a:lnTo>
                    <a:pt x="467" y="149"/>
                  </a:lnTo>
                  <a:lnTo>
                    <a:pt x="474"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12" name="Freeform 38"/>
            <p:cNvSpPr>
              <a:spLocks/>
            </p:cNvSpPr>
            <p:nvPr/>
          </p:nvSpPr>
          <p:spPr bwMode="auto">
            <a:xfrm>
              <a:off x="4878388" y="3136900"/>
              <a:ext cx="484188" cy="514350"/>
            </a:xfrm>
            <a:custGeom>
              <a:avLst/>
              <a:gdLst>
                <a:gd name="T0" fmla="*/ 603 w 611"/>
                <a:gd name="T1" fmla="*/ 324 h 650"/>
                <a:gd name="T2" fmla="*/ 578 w 611"/>
                <a:gd name="T3" fmla="*/ 302 h 650"/>
                <a:gd name="T4" fmla="*/ 537 w 611"/>
                <a:gd name="T5" fmla="*/ 280 h 650"/>
                <a:gd name="T6" fmla="*/ 488 w 611"/>
                <a:gd name="T7" fmla="*/ 259 h 650"/>
                <a:gd name="T8" fmla="*/ 436 w 611"/>
                <a:gd name="T9" fmla="*/ 239 h 650"/>
                <a:gd name="T10" fmla="*/ 386 w 611"/>
                <a:gd name="T11" fmla="*/ 221 h 650"/>
                <a:gd name="T12" fmla="*/ 347 w 611"/>
                <a:gd name="T13" fmla="*/ 205 h 650"/>
                <a:gd name="T14" fmla="*/ 324 w 611"/>
                <a:gd name="T15" fmla="*/ 192 h 650"/>
                <a:gd name="T16" fmla="*/ 319 w 611"/>
                <a:gd name="T17" fmla="*/ 179 h 650"/>
                <a:gd name="T18" fmla="*/ 330 w 611"/>
                <a:gd name="T19" fmla="*/ 168 h 650"/>
                <a:gd name="T20" fmla="*/ 354 w 611"/>
                <a:gd name="T21" fmla="*/ 161 h 650"/>
                <a:gd name="T22" fmla="*/ 394 w 611"/>
                <a:gd name="T23" fmla="*/ 150 h 650"/>
                <a:gd name="T24" fmla="*/ 451 w 611"/>
                <a:gd name="T25" fmla="*/ 122 h 650"/>
                <a:gd name="T26" fmla="*/ 472 w 611"/>
                <a:gd name="T27" fmla="*/ 77 h 650"/>
                <a:gd name="T28" fmla="*/ 460 w 611"/>
                <a:gd name="T29" fmla="*/ 33 h 650"/>
                <a:gd name="T30" fmla="*/ 442 w 611"/>
                <a:gd name="T31" fmla="*/ 5 h 650"/>
                <a:gd name="T32" fmla="*/ 368 w 611"/>
                <a:gd name="T33" fmla="*/ 14 h 650"/>
                <a:gd name="T34" fmla="*/ 355 w 611"/>
                <a:gd name="T35" fmla="*/ 13 h 650"/>
                <a:gd name="T36" fmla="*/ 322 w 611"/>
                <a:gd name="T37" fmla="*/ 12 h 650"/>
                <a:gd name="T38" fmla="*/ 273 w 611"/>
                <a:gd name="T39" fmla="*/ 13 h 650"/>
                <a:gd name="T40" fmla="*/ 216 w 611"/>
                <a:gd name="T41" fmla="*/ 17 h 650"/>
                <a:gd name="T42" fmla="*/ 155 w 611"/>
                <a:gd name="T43" fmla="*/ 29 h 650"/>
                <a:gd name="T44" fmla="*/ 96 w 611"/>
                <a:gd name="T45" fmla="*/ 48 h 650"/>
                <a:gd name="T46" fmla="*/ 45 w 611"/>
                <a:gd name="T47" fmla="*/ 80 h 650"/>
                <a:gd name="T48" fmla="*/ 8 w 611"/>
                <a:gd name="T49" fmla="*/ 122 h 650"/>
                <a:gd name="T50" fmla="*/ 4 w 611"/>
                <a:gd name="T51" fmla="*/ 175 h 650"/>
                <a:gd name="T52" fmla="*/ 36 w 611"/>
                <a:gd name="T53" fmla="*/ 233 h 650"/>
                <a:gd name="T54" fmla="*/ 95 w 611"/>
                <a:gd name="T55" fmla="*/ 293 h 650"/>
                <a:gd name="T56" fmla="*/ 170 w 611"/>
                <a:gd name="T57" fmla="*/ 349 h 650"/>
                <a:gd name="T58" fmla="*/ 247 w 611"/>
                <a:gd name="T59" fmla="*/ 400 h 650"/>
                <a:gd name="T60" fmla="*/ 316 w 611"/>
                <a:gd name="T61" fmla="*/ 440 h 650"/>
                <a:gd name="T62" fmla="*/ 366 w 611"/>
                <a:gd name="T63" fmla="*/ 467 h 650"/>
                <a:gd name="T64" fmla="*/ 385 w 611"/>
                <a:gd name="T65" fmla="*/ 477 h 650"/>
                <a:gd name="T66" fmla="*/ 387 w 611"/>
                <a:gd name="T67" fmla="*/ 499 h 650"/>
                <a:gd name="T68" fmla="*/ 396 w 611"/>
                <a:gd name="T69" fmla="*/ 548 h 650"/>
                <a:gd name="T70" fmla="*/ 414 w 611"/>
                <a:gd name="T71" fmla="*/ 605 h 650"/>
                <a:gd name="T72" fmla="*/ 446 w 611"/>
                <a:gd name="T73" fmla="*/ 646 h 650"/>
                <a:gd name="T74" fmla="*/ 469 w 611"/>
                <a:gd name="T75" fmla="*/ 648 h 650"/>
                <a:gd name="T76" fmla="*/ 498 w 611"/>
                <a:gd name="T77" fmla="*/ 629 h 650"/>
                <a:gd name="T78" fmla="*/ 528 w 611"/>
                <a:gd name="T79" fmla="*/ 596 h 650"/>
                <a:gd name="T80" fmla="*/ 558 w 611"/>
                <a:gd name="T81" fmla="*/ 551 h 650"/>
                <a:gd name="T82" fmla="*/ 583 w 611"/>
                <a:gd name="T83" fmla="*/ 498 h 650"/>
                <a:gd name="T84" fmla="*/ 602 w 611"/>
                <a:gd name="T85" fmla="*/ 441 h 650"/>
                <a:gd name="T86" fmla="*/ 611 w 611"/>
                <a:gd name="T87" fmla="*/ 386 h 650"/>
                <a:gd name="T88" fmla="*/ 608 w 611"/>
                <a:gd name="T89" fmla="*/ 334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1" h="650">
                  <a:moveTo>
                    <a:pt x="608" y="334"/>
                  </a:moveTo>
                  <a:lnTo>
                    <a:pt x="603" y="324"/>
                  </a:lnTo>
                  <a:lnTo>
                    <a:pt x="593" y="312"/>
                  </a:lnTo>
                  <a:lnTo>
                    <a:pt x="578" y="302"/>
                  </a:lnTo>
                  <a:lnTo>
                    <a:pt x="558" y="290"/>
                  </a:lnTo>
                  <a:lnTo>
                    <a:pt x="537" y="280"/>
                  </a:lnTo>
                  <a:lnTo>
                    <a:pt x="513" y="270"/>
                  </a:lnTo>
                  <a:lnTo>
                    <a:pt x="488" y="259"/>
                  </a:lnTo>
                  <a:lnTo>
                    <a:pt x="461" y="249"/>
                  </a:lnTo>
                  <a:lnTo>
                    <a:pt x="436" y="239"/>
                  </a:lnTo>
                  <a:lnTo>
                    <a:pt x="410" y="229"/>
                  </a:lnTo>
                  <a:lnTo>
                    <a:pt x="386" y="221"/>
                  </a:lnTo>
                  <a:lnTo>
                    <a:pt x="366" y="212"/>
                  </a:lnTo>
                  <a:lnTo>
                    <a:pt x="347" y="205"/>
                  </a:lnTo>
                  <a:lnTo>
                    <a:pt x="333" y="198"/>
                  </a:lnTo>
                  <a:lnTo>
                    <a:pt x="324" y="192"/>
                  </a:lnTo>
                  <a:lnTo>
                    <a:pt x="319" y="187"/>
                  </a:lnTo>
                  <a:lnTo>
                    <a:pt x="319" y="179"/>
                  </a:lnTo>
                  <a:lnTo>
                    <a:pt x="323" y="173"/>
                  </a:lnTo>
                  <a:lnTo>
                    <a:pt x="330" y="168"/>
                  </a:lnTo>
                  <a:lnTo>
                    <a:pt x="340" y="165"/>
                  </a:lnTo>
                  <a:lnTo>
                    <a:pt x="354" y="161"/>
                  </a:lnTo>
                  <a:lnTo>
                    <a:pt x="372" y="157"/>
                  </a:lnTo>
                  <a:lnTo>
                    <a:pt x="394" y="150"/>
                  </a:lnTo>
                  <a:lnTo>
                    <a:pt x="420" y="141"/>
                  </a:lnTo>
                  <a:lnTo>
                    <a:pt x="451" y="122"/>
                  </a:lnTo>
                  <a:lnTo>
                    <a:pt x="467" y="100"/>
                  </a:lnTo>
                  <a:lnTo>
                    <a:pt x="472" y="77"/>
                  </a:lnTo>
                  <a:lnTo>
                    <a:pt x="468" y="54"/>
                  </a:lnTo>
                  <a:lnTo>
                    <a:pt x="460" y="33"/>
                  </a:lnTo>
                  <a:lnTo>
                    <a:pt x="450" y="16"/>
                  </a:lnTo>
                  <a:lnTo>
                    <a:pt x="442" y="5"/>
                  </a:lnTo>
                  <a:lnTo>
                    <a:pt x="438" y="0"/>
                  </a:lnTo>
                  <a:lnTo>
                    <a:pt x="368" y="14"/>
                  </a:lnTo>
                  <a:lnTo>
                    <a:pt x="364" y="14"/>
                  </a:lnTo>
                  <a:lnTo>
                    <a:pt x="355" y="13"/>
                  </a:lnTo>
                  <a:lnTo>
                    <a:pt x="341" y="13"/>
                  </a:lnTo>
                  <a:lnTo>
                    <a:pt x="322" y="12"/>
                  </a:lnTo>
                  <a:lnTo>
                    <a:pt x="300" y="12"/>
                  </a:lnTo>
                  <a:lnTo>
                    <a:pt x="273" y="13"/>
                  </a:lnTo>
                  <a:lnTo>
                    <a:pt x="246" y="15"/>
                  </a:lnTo>
                  <a:lnTo>
                    <a:pt x="216" y="17"/>
                  </a:lnTo>
                  <a:lnTo>
                    <a:pt x="185" y="23"/>
                  </a:lnTo>
                  <a:lnTo>
                    <a:pt x="155" y="29"/>
                  </a:lnTo>
                  <a:lnTo>
                    <a:pt x="125" y="38"/>
                  </a:lnTo>
                  <a:lnTo>
                    <a:pt x="96" y="48"/>
                  </a:lnTo>
                  <a:lnTo>
                    <a:pt x="69" y="62"/>
                  </a:lnTo>
                  <a:lnTo>
                    <a:pt x="45" y="80"/>
                  </a:lnTo>
                  <a:lnTo>
                    <a:pt x="24" y="99"/>
                  </a:lnTo>
                  <a:lnTo>
                    <a:pt x="8" y="122"/>
                  </a:lnTo>
                  <a:lnTo>
                    <a:pt x="0" y="148"/>
                  </a:lnTo>
                  <a:lnTo>
                    <a:pt x="4" y="175"/>
                  </a:lnTo>
                  <a:lnTo>
                    <a:pt x="15" y="204"/>
                  </a:lnTo>
                  <a:lnTo>
                    <a:pt x="36" y="233"/>
                  </a:lnTo>
                  <a:lnTo>
                    <a:pt x="62" y="263"/>
                  </a:lnTo>
                  <a:lnTo>
                    <a:pt x="95" y="293"/>
                  </a:lnTo>
                  <a:lnTo>
                    <a:pt x="130" y="321"/>
                  </a:lnTo>
                  <a:lnTo>
                    <a:pt x="170" y="349"/>
                  </a:lnTo>
                  <a:lnTo>
                    <a:pt x="208" y="376"/>
                  </a:lnTo>
                  <a:lnTo>
                    <a:pt x="247" y="400"/>
                  </a:lnTo>
                  <a:lnTo>
                    <a:pt x="283" y="422"/>
                  </a:lnTo>
                  <a:lnTo>
                    <a:pt x="316" y="440"/>
                  </a:lnTo>
                  <a:lnTo>
                    <a:pt x="344" y="455"/>
                  </a:lnTo>
                  <a:lnTo>
                    <a:pt x="366" y="467"/>
                  </a:lnTo>
                  <a:lnTo>
                    <a:pt x="381" y="475"/>
                  </a:lnTo>
                  <a:lnTo>
                    <a:pt x="385" y="477"/>
                  </a:lnTo>
                  <a:lnTo>
                    <a:pt x="385" y="483"/>
                  </a:lnTo>
                  <a:lnTo>
                    <a:pt x="387" y="499"/>
                  </a:lnTo>
                  <a:lnTo>
                    <a:pt x="390" y="522"/>
                  </a:lnTo>
                  <a:lnTo>
                    <a:pt x="396" y="548"/>
                  </a:lnTo>
                  <a:lnTo>
                    <a:pt x="404" y="577"/>
                  </a:lnTo>
                  <a:lnTo>
                    <a:pt x="414" y="605"/>
                  </a:lnTo>
                  <a:lnTo>
                    <a:pt x="428" y="629"/>
                  </a:lnTo>
                  <a:lnTo>
                    <a:pt x="446" y="646"/>
                  </a:lnTo>
                  <a:lnTo>
                    <a:pt x="458" y="650"/>
                  </a:lnTo>
                  <a:lnTo>
                    <a:pt x="469" y="648"/>
                  </a:lnTo>
                  <a:lnTo>
                    <a:pt x="483" y="641"/>
                  </a:lnTo>
                  <a:lnTo>
                    <a:pt x="498" y="629"/>
                  </a:lnTo>
                  <a:lnTo>
                    <a:pt x="513" y="614"/>
                  </a:lnTo>
                  <a:lnTo>
                    <a:pt x="528" y="596"/>
                  </a:lnTo>
                  <a:lnTo>
                    <a:pt x="543" y="575"/>
                  </a:lnTo>
                  <a:lnTo>
                    <a:pt x="558" y="551"/>
                  </a:lnTo>
                  <a:lnTo>
                    <a:pt x="571" y="525"/>
                  </a:lnTo>
                  <a:lnTo>
                    <a:pt x="583" y="498"/>
                  </a:lnTo>
                  <a:lnTo>
                    <a:pt x="594" y="470"/>
                  </a:lnTo>
                  <a:lnTo>
                    <a:pt x="602" y="441"/>
                  </a:lnTo>
                  <a:lnTo>
                    <a:pt x="608" y="414"/>
                  </a:lnTo>
                  <a:lnTo>
                    <a:pt x="611" y="386"/>
                  </a:lnTo>
                  <a:lnTo>
                    <a:pt x="611" y="360"/>
                  </a:lnTo>
                  <a:lnTo>
                    <a:pt x="608" y="334"/>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13" name="Freeform 39"/>
            <p:cNvSpPr>
              <a:spLocks/>
            </p:cNvSpPr>
            <p:nvPr/>
          </p:nvSpPr>
          <p:spPr bwMode="auto">
            <a:xfrm>
              <a:off x="4867275" y="3125788"/>
              <a:ext cx="506413" cy="536575"/>
            </a:xfrm>
            <a:custGeom>
              <a:avLst/>
              <a:gdLst>
                <a:gd name="T0" fmla="*/ 600 w 637"/>
                <a:gd name="T1" fmla="*/ 307 h 675"/>
                <a:gd name="T2" fmla="*/ 496 w 637"/>
                <a:gd name="T3" fmla="*/ 257 h 675"/>
                <a:gd name="T4" fmla="*/ 452 w 637"/>
                <a:gd name="T5" fmla="*/ 261 h 675"/>
                <a:gd name="T6" fmla="*/ 525 w 637"/>
                <a:gd name="T7" fmla="*/ 296 h 675"/>
                <a:gd name="T8" fmla="*/ 601 w 637"/>
                <a:gd name="T9" fmla="*/ 340 h 675"/>
                <a:gd name="T10" fmla="*/ 610 w 637"/>
                <a:gd name="T11" fmla="*/ 374 h 675"/>
                <a:gd name="T12" fmla="*/ 586 w 637"/>
                <a:gd name="T13" fmla="*/ 496 h 675"/>
                <a:gd name="T14" fmla="*/ 511 w 637"/>
                <a:gd name="T15" fmla="*/ 624 h 675"/>
                <a:gd name="T16" fmla="*/ 471 w 637"/>
                <a:gd name="T17" fmla="*/ 649 h 675"/>
                <a:gd name="T18" fmla="*/ 431 w 637"/>
                <a:gd name="T19" fmla="*/ 597 h 675"/>
                <a:gd name="T20" fmla="*/ 412 w 637"/>
                <a:gd name="T21" fmla="*/ 506 h 675"/>
                <a:gd name="T22" fmla="*/ 406 w 637"/>
                <a:gd name="T23" fmla="*/ 481 h 675"/>
                <a:gd name="T24" fmla="*/ 371 w 637"/>
                <a:gd name="T25" fmla="*/ 461 h 675"/>
                <a:gd name="T26" fmla="*/ 261 w 637"/>
                <a:gd name="T27" fmla="*/ 399 h 675"/>
                <a:gd name="T28" fmla="*/ 131 w 637"/>
                <a:gd name="T29" fmla="*/ 309 h 675"/>
                <a:gd name="T30" fmla="*/ 39 w 637"/>
                <a:gd name="T31" fmla="*/ 210 h 675"/>
                <a:gd name="T32" fmla="*/ 27 w 637"/>
                <a:gd name="T33" fmla="*/ 151 h 675"/>
                <a:gd name="T34" fmla="*/ 88 w 637"/>
                <a:gd name="T35" fmla="*/ 86 h 675"/>
                <a:gd name="T36" fmla="*/ 200 w 637"/>
                <a:gd name="T37" fmla="*/ 49 h 675"/>
                <a:gd name="T38" fmla="*/ 311 w 637"/>
                <a:gd name="T39" fmla="*/ 38 h 675"/>
                <a:gd name="T40" fmla="*/ 375 w 637"/>
                <a:gd name="T41" fmla="*/ 41 h 675"/>
                <a:gd name="T42" fmla="*/ 381 w 637"/>
                <a:gd name="T43" fmla="*/ 41 h 675"/>
                <a:gd name="T44" fmla="*/ 399 w 637"/>
                <a:gd name="T45" fmla="*/ 36 h 675"/>
                <a:gd name="T46" fmla="*/ 439 w 637"/>
                <a:gd name="T47" fmla="*/ 29 h 675"/>
                <a:gd name="T48" fmla="*/ 469 w 637"/>
                <a:gd name="T49" fmla="*/ 71 h 675"/>
                <a:gd name="T50" fmla="*/ 471 w 637"/>
                <a:gd name="T51" fmla="*/ 98 h 675"/>
                <a:gd name="T52" fmla="*/ 462 w 637"/>
                <a:gd name="T53" fmla="*/ 119 h 675"/>
                <a:gd name="T54" fmla="*/ 435 w 637"/>
                <a:gd name="T55" fmla="*/ 137 h 675"/>
                <a:gd name="T56" fmla="*/ 413 w 637"/>
                <a:gd name="T57" fmla="*/ 147 h 675"/>
                <a:gd name="T58" fmla="*/ 393 w 637"/>
                <a:gd name="T59" fmla="*/ 170 h 675"/>
                <a:gd name="T60" fmla="*/ 408 w 637"/>
                <a:gd name="T61" fmla="*/ 175 h 675"/>
                <a:gd name="T62" fmla="*/ 431 w 637"/>
                <a:gd name="T63" fmla="*/ 166 h 675"/>
                <a:gd name="T64" fmla="*/ 469 w 637"/>
                <a:gd name="T65" fmla="*/ 147 h 675"/>
                <a:gd name="T66" fmla="*/ 493 w 637"/>
                <a:gd name="T67" fmla="*/ 116 h 675"/>
                <a:gd name="T68" fmla="*/ 497 w 637"/>
                <a:gd name="T69" fmla="*/ 94 h 675"/>
                <a:gd name="T70" fmla="*/ 486 w 637"/>
                <a:gd name="T71" fmla="*/ 44 h 675"/>
                <a:gd name="T72" fmla="*/ 463 w 637"/>
                <a:gd name="T73" fmla="*/ 7 h 675"/>
                <a:gd name="T74" fmla="*/ 451 w 637"/>
                <a:gd name="T75" fmla="*/ 0 h 675"/>
                <a:gd name="T76" fmla="*/ 427 w 637"/>
                <a:gd name="T77" fmla="*/ 5 h 675"/>
                <a:gd name="T78" fmla="*/ 382 w 637"/>
                <a:gd name="T79" fmla="*/ 13 h 675"/>
                <a:gd name="T80" fmla="*/ 343 w 637"/>
                <a:gd name="T81" fmla="*/ 12 h 675"/>
                <a:gd name="T82" fmla="*/ 243 w 637"/>
                <a:gd name="T83" fmla="*/ 17 h 675"/>
                <a:gd name="T84" fmla="*/ 123 w 637"/>
                <a:gd name="T85" fmla="*/ 42 h 675"/>
                <a:gd name="T86" fmla="*/ 25 w 637"/>
                <a:gd name="T87" fmla="*/ 105 h 675"/>
                <a:gd name="T88" fmla="*/ 0 w 637"/>
                <a:gd name="T89" fmla="*/ 156 h 675"/>
                <a:gd name="T90" fmla="*/ 2 w 637"/>
                <a:gd name="T91" fmla="*/ 186 h 675"/>
                <a:gd name="T92" fmla="*/ 49 w 637"/>
                <a:gd name="T93" fmla="*/ 267 h 675"/>
                <a:gd name="T94" fmla="*/ 160 w 637"/>
                <a:gd name="T95" fmla="*/ 362 h 675"/>
                <a:gd name="T96" fmla="*/ 283 w 637"/>
                <a:gd name="T97" fmla="*/ 442 h 675"/>
                <a:gd name="T98" fmla="*/ 374 w 637"/>
                <a:gd name="T99" fmla="*/ 492 h 675"/>
                <a:gd name="T100" fmla="*/ 394 w 637"/>
                <a:gd name="T101" fmla="*/ 557 h 675"/>
                <a:gd name="T102" fmla="*/ 434 w 637"/>
                <a:gd name="T103" fmla="*/ 655 h 675"/>
                <a:gd name="T104" fmla="*/ 466 w 637"/>
                <a:gd name="T105" fmla="*/ 675 h 675"/>
                <a:gd name="T106" fmla="*/ 496 w 637"/>
                <a:gd name="T107" fmla="*/ 667 h 675"/>
                <a:gd name="T108" fmla="*/ 572 w 637"/>
                <a:gd name="T109" fmla="*/ 583 h 675"/>
                <a:gd name="T110" fmla="*/ 633 w 637"/>
                <a:gd name="T111" fmla="*/ 423 h 675"/>
                <a:gd name="T112" fmla="*/ 635 w 637"/>
                <a:gd name="T113" fmla="*/ 35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37" h="675">
                  <a:moveTo>
                    <a:pt x="632" y="344"/>
                  </a:moveTo>
                  <a:lnTo>
                    <a:pt x="626" y="331"/>
                  </a:lnTo>
                  <a:lnTo>
                    <a:pt x="616" y="318"/>
                  </a:lnTo>
                  <a:lnTo>
                    <a:pt x="600" y="307"/>
                  </a:lnTo>
                  <a:lnTo>
                    <a:pt x="580" y="294"/>
                  </a:lnTo>
                  <a:lnTo>
                    <a:pt x="556" y="283"/>
                  </a:lnTo>
                  <a:lnTo>
                    <a:pt x="527" y="270"/>
                  </a:lnTo>
                  <a:lnTo>
                    <a:pt x="496" y="257"/>
                  </a:lnTo>
                  <a:lnTo>
                    <a:pt x="462" y="243"/>
                  </a:lnTo>
                  <a:lnTo>
                    <a:pt x="461" y="250"/>
                  </a:lnTo>
                  <a:lnTo>
                    <a:pt x="457" y="256"/>
                  </a:lnTo>
                  <a:lnTo>
                    <a:pt x="452" y="261"/>
                  </a:lnTo>
                  <a:lnTo>
                    <a:pt x="447" y="265"/>
                  </a:lnTo>
                  <a:lnTo>
                    <a:pt x="472" y="275"/>
                  </a:lnTo>
                  <a:lnTo>
                    <a:pt x="499" y="285"/>
                  </a:lnTo>
                  <a:lnTo>
                    <a:pt x="525" y="296"/>
                  </a:lnTo>
                  <a:lnTo>
                    <a:pt x="549" y="307"/>
                  </a:lnTo>
                  <a:lnTo>
                    <a:pt x="571" y="318"/>
                  </a:lnTo>
                  <a:lnTo>
                    <a:pt x="588" y="330"/>
                  </a:lnTo>
                  <a:lnTo>
                    <a:pt x="601" y="340"/>
                  </a:lnTo>
                  <a:lnTo>
                    <a:pt x="607" y="349"/>
                  </a:lnTo>
                  <a:lnTo>
                    <a:pt x="608" y="358"/>
                  </a:lnTo>
                  <a:lnTo>
                    <a:pt x="609" y="366"/>
                  </a:lnTo>
                  <a:lnTo>
                    <a:pt x="610" y="374"/>
                  </a:lnTo>
                  <a:lnTo>
                    <a:pt x="610" y="382"/>
                  </a:lnTo>
                  <a:lnTo>
                    <a:pt x="607" y="419"/>
                  </a:lnTo>
                  <a:lnTo>
                    <a:pt x="599" y="457"/>
                  </a:lnTo>
                  <a:lnTo>
                    <a:pt x="586" y="496"/>
                  </a:lnTo>
                  <a:lnTo>
                    <a:pt x="570" y="534"/>
                  </a:lnTo>
                  <a:lnTo>
                    <a:pt x="552" y="568"/>
                  </a:lnTo>
                  <a:lnTo>
                    <a:pt x="532" y="598"/>
                  </a:lnTo>
                  <a:lnTo>
                    <a:pt x="511" y="624"/>
                  </a:lnTo>
                  <a:lnTo>
                    <a:pt x="492" y="641"/>
                  </a:lnTo>
                  <a:lnTo>
                    <a:pt x="486" y="644"/>
                  </a:lnTo>
                  <a:lnTo>
                    <a:pt x="479" y="648"/>
                  </a:lnTo>
                  <a:lnTo>
                    <a:pt x="471" y="649"/>
                  </a:lnTo>
                  <a:lnTo>
                    <a:pt x="465" y="648"/>
                  </a:lnTo>
                  <a:lnTo>
                    <a:pt x="451" y="635"/>
                  </a:lnTo>
                  <a:lnTo>
                    <a:pt x="440" y="618"/>
                  </a:lnTo>
                  <a:lnTo>
                    <a:pt x="431" y="597"/>
                  </a:lnTo>
                  <a:lnTo>
                    <a:pt x="424" y="573"/>
                  </a:lnTo>
                  <a:lnTo>
                    <a:pt x="418" y="549"/>
                  </a:lnTo>
                  <a:lnTo>
                    <a:pt x="414" y="527"/>
                  </a:lnTo>
                  <a:lnTo>
                    <a:pt x="412" y="506"/>
                  </a:lnTo>
                  <a:lnTo>
                    <a:pt x="411" y="490"/>
                  </a:lnTo>
                  <a:lnTo>
                    <a:pt x="410" y="487"/>
                  </a:lnTo>
                  <a:lnTo>
                    <a:pt x="409" y="483"/>
                  </a:lnTo>
                  <a:lnTo>
                    <a:pt x="406" y="481"/>
                  </a:lnTo>
                  <a:lnTo>
                    <a:pt x="403" y="478"/>
                  </a:lnTo>
                  <a:lnTo>
                    <a:pt x="398" y="476"/>
                  </a:lnTo>
                  <a:lnTo>
                    <a:pt x="388" y="470"/>
                  </a:lnTo>
                  <a:lnTo>
                    <a:pt x="371" y="461"/>
                  </a:lnTo>
                  <a:lnTo>
                    <a:pt x="349" y="450"/>
                  </a:lnTo>
                  <a:lnTo>
                    <a:pt x="322" y="435"/>
                  </a:lnTo>
                  <a:lnTo>
                    <a:pt x="293" y="419"/>
                  </a:lnTo>
                  <a:lnTo>
                    <a:pt x="261" y="399"/>
                  </a:lnTo>
                  <a:lnTo>
                    <a:pt x="229" y="378"/>
                  </a:lnTo>
                  <a:lnTo>
                    <a:pt x="195" y="356"/>
                  </a:lnTo>
                  <a:lnTo>
                    <a:pt x="163" y="333"/>
                  </a:lnTo>
                  <a:lnTo>
                    <a:pt x="131" y="309"/>
                  </a:lnTo>
                  <a:lnTo>
                    <a:pt x="102" y="284"/>
                  </a:lnTo>
                  <a:lnTo>
                    <a:pt x="77" y="258"/>
                  </a:lnTo>
                  <a:lnTo>
                    <a:pt x="55" y="234"/>
                  </a:lnTo>
                  <a:lnTo>
                    <a:pt x="39" y="210"/>
                  </a:lnTo>
                  <a:lnTo>
                    <a:pt x="28" y="186"/>
                  </a:lnTo>
                  <a:lnTo>
                    <a:pt x="25" y="173"/>
                  </a:lnTo>
                  <a:lnTo>
                    <a:pt x="25" y="162"/>
                  </a:lnTo>
                  <a:lnTo>
                    <a:pt x="27" y="151"/>
                  </a:lnTo>
                  <a:lnTo>
                    <a:pt x="32" y="141"/>
                  </a:lnTo>
                  <a:lnTo>
                    <a:pt x="47" y="119"/>
                  </a:lnTo>
                  <a:lnTo>
                    <a:pt x="66" y="101"/>
                  </a:lnTo>
                  <a:lnTo>
                    <a:pt x="88" y="86"/>
                  </a:lnTo>
                  <a:lnTo>
                    <a:pt x="115" y="73"/>
                  </a:lnTo>
                  <a:lnTo>
                    <a:pt x="141" y="63"/>
                  </a:lnTo>
                  <a:lnTo>
                    <a:pt x="170" y="55"/>
                  </a:lnTo>
                  <a:lnTo>
                    <a:pt x="200" y="49"/>
                  </a:lnTo>
                  <a:lnTo>
                    <a:pt x="230" y="44"/>
                  </a:lnTo>
                  <a:lnTo>
                    <a:pt x="258" y="41"/>
                  </a:lnTo>
                  <a:lnTo>
                    <a:pt x="285" y="40"/>
                  </a:lnTo>
                  <a:lnTo>
                    <a:pt x="311" y="38"/>
                  </a:lnTo>
                  <a:lnTo>
                    <a:pt x="333" y="38"/>
                  </a:lnTo>
                  <a:lnTo>
                    <a:pt x="351" y="38"/>
                  </a:lnTo>
                  <a:lnTo>
                    <a:pt x="366" y="40"/>
                  </a:lnTo>
                  <a:lnTo>
                    <a:pt x="375" y="41"/>
                  </a:lnTo>
                  <a:lnTo>
                    <a:pt x="379" y="41"/>
                  </a:lnTo>
                  <a:lnTo>
                    <a:pt x="380" y="41"/>
                  </a:lnTo>
                  <a:lnTo>
                    <a:pt x="381" y="41"/>
                  </a:lnTo>
                  <a:lnTo>
                    <a:pt x="381" y="41"/>
                  </a:lnTo>
                  <a:lnTo>
                    <a:pt x="382" y="40"/>
                  </a:lnTo>
                  <a:lnTo>
                    <a:pt x="384" y="40"/>
                  </a:lnTo>
                  <a:lnTo>
                    <a:pt x="390" y="38"/>
                  </a:lnTo>
                  <a:lnTo>
                    <a:pt x="399" y="36"/>
                  </a:lnTo>
                  <a:lnTo>
                    <a:pt x="409" y="35"/>
                  </a:lnTo>
                  <a:lnTo>
                    <a:pt x="420" y="33"/>
                  </a:lnTo>
                  <a:lnTo>
                    <a:pt x="431" y="30"/>
                  </a:lnTo>
                  <a:lnTo>
                    <a:pt x="439" y="29"/>
                  </a:lnTo>
                  <a:lnTo>
                    <a:pt x="446" y="28"/>
                  </a:lnTo>
                  <a:lnTo>
                    <a:pt x="452" y="38"/>
                  </a:lnTo>
                  <a:lnTo>
                    <a:pt x="462" y="53"/>
                  </a:lnTo>
                  <a:lnTo>
                    <a:pt x="469" y="71"/>
                  </a:lnTo>
                  <a:lnTo>
                    <a:pt x="471" y="89"/>
                  </a:lnTo>
                  <a:lnTo>
                    <a:pt x="471" y="91"/>
                  </a:lnTo>
                  <a:lnTo>
                    <a:pt x="471" y="95"/>
                  </a:lnTo>
                  <a:lnTo>
                    <a:pt x="471" y="98"/>
                  </a:lnTo>
                  <a:lnTo>
                    <a:pt x="470" y="101"/>
                  </a:lnTo>
                  <a:lnTo>
                    <a:pt x="467" y="106"/>
                  </a:lnTo>
                  <a:lnTo>
                    <a:pt x="465" y="113"/>
                  </a:lnTo>
                  <a:lnTo>
                    <a:pt x="462" y="119"/>
                  </a:lnTo>
                  <a:lnTo>
                    <a:pt x="456" y="124"/>
                  </a:lnTo>
                  <a:lnTo>
                    <a:pt x="450" y="129"/>
                  </a:lnTo>
                  <a:lnTo>
                    <a:pt x="443" y="134"/>
                  </a:lnTo>
                  <a:lnTo>
                    <a:pt x="435" y="137"/>
                  </a:lnTo>
                  <a:lnTo>
                    <a:pt x="427" y="142"/>
                  </a:lnTo>
                  <a:lnTo>
                    <a:pt x="422" y="143"/>
                  </a:lnTo>
                  <a:lnTo>
                    <a:pt x="418" y="146"/>
                  </a:lnTo>
                  <a:lnTo>
                    <a:pt x="413" y="147"/>
                  </a:lnTo>
                  <a:lnTo>
                    <a:pt x="409" y="149"/>
                  </a:lnTo>
                  <a:lnTo>
                    <a:pt x="402" y="155"/>
                  </a:lnTo>
                  <a:lnTo>
                    <a:pt x="396" y="162"/>
                  </a:lnTo>
                  <a:lnTo>
                    <a:pt x="393" y="170"/>
                  </a:lnTo>
                  <a:lnTo>
                    <a:pt x="393" y="180"/>
                  </a:lnTo>
                  <a:lnTo>
                    <a:pt x="397" y="179"/>
                  </a:lnTo>
                  <a:lnTo>
                    <a:pt x="402" y="177"/>
                  </a:lnTo>
                  <a:lnTo>
                    <a:pt x="408" y="175"/>
                  </a:lnTo>
                  <a:lnTo>
                    <a:pt x="413" y="173"/>
                  </a:lnTo>
                  <a:lnTo>
                    <a:pt x="418" y="171"/>
                  </a:lnTo>
                  <a:lnTo>
                    <a:pt x="424" y="169"/>
                  </a:lnTo>
                  <a:lnTo>
                    <a:pt x="431" y="166"/>
                  </a:lnTo>
                  <a:lnTo>
                    <a:pt x="436" y="164"/>
                  </a:lnTo>
                  <a:lnTo>
                    <a:pt x="448" y="159"/>
                  </a:lnTo>
                  <a:lnTo>
                    <a:pt x="459" y="154"/>
                  </a:lnTo>
                  <a:lnTo>
                    <a:pt x="469" y="147"/>
                  </a:lnTo>
                  <a:lnTo>
                    <a:pt x="477" y="140"/>
                  </a:lnTo>
                  <a:lnTo>
                    <a:pt x="482" y="133"/>
                  </a:lnTo>
                  <a:lnTo>
                    <a:pt x="488" y="125"/>
                  </a:lnTo>
                  <a:lnTo>
                    <a:pt x="493" y="116"/>
                  </a:lnTo>
                  <a:lnTo>
                    <a:pt x="495" y="106"/>
                  </a:lnTo>
                  <a:lnTo>
                    <a:pt x="496" y="102"/>
                  </a:lnTo>
                  <a:lnTo>
                    <a:pt x="496" y="97"/>
                  </a:lnTo>
                  <a:lnTo>
                    <a:pt x="497" y="94"/>
                  </a:lnTo>
                  <a:lnTo>
                    <a:pt x="497" y="89"/>
                  </a:lnTo>
                  <a:lnTo>
                    <a:pt x="496" y="73"/>
                  </a:lnTo>
                  <a:lnTo>
                    <a:pt x="492" y="58"/>
                  </a:lnTo>
                  <a:lnTo>
                    <a:pt x="486" y="44"/>
                  </a:lnTo>
                  <a:lnTo>
                    <a:pt x="479" y="31"/>
                  </a:lnTo>
                  <a:lnTo>
                    <a:pt x="473" y="21"/>
                  </a:lnTo>
                  <a:lnTo>
                    <a:pt x="466" y="13"/>
                  </a:lnTo>
                  <a:lnTo>
                    <a:pt x="463" y="7"/>
                  </a:lnTo>
                  <a:lnTo>
                    <a:pt x="461" y="5"/>
                  </a:lnTo>
                  <a:lnTo>
                    <a:pt x="458" y="3"/>
                  </a:lnTo>
                  <a:lnTo>
                    <a:pt x="455" y="2"/>
                  </a:lnTo>
                  <a:lnTo>
                    <a:pt x="451" y="0"/>
                  </a:lnTo>
                  <a:lnTo>
                    <a:pt x="448" y="0"/>
                  </a:lnTo>
                  <a:lnTo>
                    <a:pt x="446" y="2"/>
                  </a:lnTo>
                  <a:lnTo>
                    <a:pt x="437" y="3"/>
                  </a:lnTo>
                  <a:lnTo>
                    <a:pt x="427" y="5"/>
                  </a:lnTo>
                  <a:lnTo>
                    <a:pt x="414" y="7"/>
                  </a:lnTo>
                  <a:lnTo>
                    <a:pt x="402" y="10"/>
                  </a:lnTo>
                  <a:lnTo>
                    <a:pt x="391" y="12"/>
                  </a:lnTo>
                  <a:lnTo>
                    <a:pt x="382" y="13"/>
                  </a:lnTo>
                  <a:lnTo>
                    <a:pt x="379" y="14"/>
                  </a:lnTo>
                  <a:lnTo>
                    <a:pt x="372" y="13"/>
                  </a:lnTo>
                  <a:lnTo>
                    <a:pt x="359" y="13"/>
                  </a:lnTo>
                  <a:lnTo>
                    <a:pt x="343" y="12"/>
                  </a:lnTo>
                  <a:lnTo>
                    <a:pt x="322" y="12"/>
                  </a:lnTo>
                  <a:lnTo>
                    <a:pt x="298" y="13"/>
                  </a:lnTo>
                  <a:lnTo>
                    <a:pt x="272" y="14"/>
                  </a:lnTo>
                  <a:lnTo>
                    <a:pt x="243" y="17"/>
                  </a:lnTo>
                  <a:lnTo>
                    <a:pt x="213" y="20"/>
                  </a:lnTo>
                  <a:lnTo>
                    <a:pt x="183" y="25"/>
                  </a:lnTo>
                  <a:lnTo>
                    <a:pt x="153" y="33"/>
                  </a:lnTo>
                  <a:lnTo>
                    <a:pt x="123" y="42"/>
                  </a:lnTo>
                  <a:lnTo>
                    <a:pt x="95" y="53"/>
                  </a:lnTo>
                  <a:lnTo>
                    <a:pt x="69" y="67"/>
                  </a:lnTo>
                  <a:lnTo>
                    <a:pt x="46" y="84"/>
                  </a:lnTo>
                  <a:lnTo>
                    <a:pt x="25" y="105"/>
                  </a:lnTo>
                  <a:lnTo>
                    <a:pt x="9" y="128"/>
                  </a:lnTo>
                  <a:lnTo>
                    <a:pt x="4" y="137"/>
                  </a:lnTo>
                  <a:lnTo>
                    <a:pt x="2" y="147"/>
                  </a:lnTo>
                  <a:lnTo>
                    <a:pt x="0" y="156"/>
                  </a:lnTo>
                  <a:lnTo>
                    <a:pt x="0" y="165"/>
                  </a:lnTo>
                  <a:lnTo>
                    <a:pt x="0" y="172"/>
                  </a:lnTo>
                  <a:lnTo>
                    <a:pt x="1" y="179"/>
                  </a:lnTo>
                  <a:lnTo>
                    <a:pt x="2" y="186"/>
                  </a:lnTo>
                  <a:lnTo>
                    <a:pt x="3" y="194"/>
                  </a:lnTo>
                  <a:lnTo>
                    <a:pt x="13" y="218"/>
                  </a:lnTo>
                  <a:lnTo>
                    <a:pt x="30" y="242"/>
                  </a:lnTo>
                  <a:lnTo>
                    <a:pt x="49" y="267"/>
                  </a:lnTo>
                  <a:lnTo>
                    <a:pt x="73" y="291"/>
                  </a:lnTo>
                  <a:lnTo>
                    <a:pt x="100" y="315"/>
                  </a:lnTo>
                  <a:lnTo>
                    <a:pt x="129" y="339"/>
                  </a:lnTo>
                  <a:lnTo>
                    <a:pt x="160" y="362"/>
                  </a:lnTo>
                  <a:lnTo>
                    <a:pt x="191" y="384"/>
                  </a:lnTo>
                  <a:lnTo>
                    <a:pt x="222" y="405"/>
                  </a:lnTo>
                  <a:lnTo>
                    <a:pt x="253" y="424"/>
                  </a:lnTo>
                  <a:lnTo>
                    <a:pt x="283" y="442"/>
                  </a:lnTo>
                  <a:lnTo>
                    <a:pt x="311" y="458"/>
                  </a:lnTo>
                  <a:lnTo>
                    <a:pt x="335" y="472"/>
                  </a:lnTo>
                  <a:lnTo>
                    <a:pt x="357" y="483"/>
                  </a:lnTo>
                  <a:lnTo>
                    <a:pt x="374" y="492"/>
                  </a:lnTo>
                  <a:lnTo>
                    <a:pt x="386" y="498"/>
                  </a:lnTo>
                  <a:lnTo>
                    <a:pt x="387" y="513"/>
                  </a:lnTo>
                  <a:lnTo>
                    <a:pt x="389" y="533"/>
                  </a:lnTo>
                  <a:lnTo>
                    <a:pt x="394" y="557"/>
                  </a:lnTo>
                  <a:lnTo>
                    <a:pt x="399" y="583"/>
                  </a:lnTo>
                  <a:lnTo>
                    <a:pt x="409" y="609"/>
                  </a:lnTo>
                  <a:lnTo>
                    <a:pt x="419" y="634"/>
                  </a:lnTo>
                  <a:lnTo>
                    <a:pt x="434" y="655"/>
                  </a:lnTo>
                  <a:lnTo>
                    <a:pt x="451" y="670"/>
                  </a:lnTo>
                  <a:lnTo>
                    <a:pt x="456" y="672"/>
                  </a:lnTo>
                  <a:lnTo>
                    <a:pt x="461" y="674"/>
                  </a:lnTo>
                  <a:lnTo>
                    <a:pt x="466" y="675"/>
                  </a:lnTo>
                  <a:lnTo>
                    <a:pt x="473" y="675"/>
                  </a:lnTo>
                  <a:lnTo>
                    <a:pt x="480" y="674"/>
                  </a:lnTo>
                  <a:lnTo>
                    <a:pt x="488" y="672"/>
                  </a:lnTo>
                  <a:lnTo>
                    <a:pt x="496" y="667"/>
                  </a:lnTo>
                  <a:lnTo>
                    <a:pt x="505" y="662"/>
                  </a:lnTo>
                  <a:lnTo>
                    <a:pt x="527" y="642"/>
                  </a:lnTo>
                  <a:lnTo>
                    <a:pt x="550" y="616"/>
                  </a:lnTo>
                  <a:lnTo>
                    <a:pt x="572" y="583"/>
                  </a:lnTo>
                  <a:lnTo>
                    <a:pt x="593" y="546"/>
                  </a:lnTo>
                  <a:lnTo>
                    <a:pt x="610" y="507"/>
                  </a:lnTo>
                  <a:lnTo>
                    <a:pt x="624" y="466"/>
                  </a:lnTo>
                  <a:lnTo>
                    <a:pt x="633" y="423"/>
                  </a:lnTo>
                  <a:lnTo>
                    <a:pt x="637" y="383"/>
                  </a:lnTo>
                  <a:lnTo>
                    <a:pt x="637" y="374"/>
                  </a:lnTo>
                  <a:lnTo>
                    <a:pt x="636" y="363"/>
                  </a:lnTo>
                  <a:lnTo>
                    <a:pt x="635" y="353"/>
                  </a:lnTo>
                  <a:lnTo>
                    <a:pt x="632" y="3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14" name="Freeform 40"/>
            <p:cNvSpPr>
              <a:spLocks/>
            </p:cNvSpPr>
            <p:nvPr/>
          </p:nvSpPr>
          <p:spPr bwMode="auto">
            <a:xfrm>
              <a:off x="5121275" y="3244850"/>
              <a:ext cx="112713" cy="92075"/>
            </a:xfrm>
            <a:custGeom>
              <a:avLst/>
              <a:gdLst>
                <a:gd name="T0" fmla="*/ 83 w 143"/>
                <a:gd name="T1" fmla="*/ 2 h 116"/>
                <a:gd name="T2" fmla="*/ 69 w 143"/>
                <a:gd name="T3" fmla="*/ 6 h 116"/>
                <a:gd name="T4" fmla="*/ 57 w 143"/>
                <a:gd name="T5" fmla="*/ 9 h 116"/>
                <a:gd name="T6" fmla="*/ 46 w 143"/>
                <a:gd name="T7" fmla="*/ 12 h 116"/>
                <a:gd name="T8" fmla="*/ 33 w 143"/>
                <a:gd name="T9" fmla="*/ 15 h 116"/>
                <a:gd name="T10" fmla="*/ 18 w 143"/>
                <a:gd name="T11" fmla="*/ 20 h 116"/>
                <a:gd name="T12" fmla="*/ 7 w 143"/>
                <a:gd name="T13" fmla="*/ 28 h 116"/>
                <a:gd name="T14" fmla="*/ 1 w 143"/>
                <a:gd name="T15" fmla="*/ 38 h 116"/>
                <a:gd name="T16" fmla="*/ 0 w 143"/>
                <a:gd name="T17" fmla="*/ 47 h 116"/>
                <a:gd name="T18" fmla="*/ 0 w 143"/>
                <a:gd name="T19" fmla="*/ 51 h 116"/>
                <a:gd name="T20" fmla="*/ 2 w 143"/>
                <a:gd name="T21" fmla="*/ 59 h 116"/>
                <a:gd name="T22" fmla="*/ 14 w 143"/>
                <a:gd name="T23" fmla="*/ 70 h 116"/>
                <a:gd name="T24" fmla="*/ 39 w 143"/>
                <a:gd name="T25" fmla="*/ 83 h 116"/>
                <a:gd name="T26" fmla="*/ 82 w 143"/>
                <a:gd name="T27" fmla="*/ 99 h 116"/>
                <a:gd name="T28" fmla="*/ 116 w 143"/>
                <a:gd name="T29" fmla="*/ 112 h 116"/>
                <a:gd name="T30" fmla="*/ 123 w 143"/>
                <a:gd name="T31" fmla="*/ 115 h 116"/>
                <a:gd name="T32" fmla="*/ 133 w 143"/>
                <a:gd name="T33" fmla="*/ 112 h 116"/>
                <a:gd name="T34" fmla="*/ 142 w 143"/>
                <a:gd name="T35" fmla="*/ 101 h 116"/>
                <a:gd name="T36" fmla="*/ 137 w 143"/>
                <a:gd name="T37" fmla="*/ 92 h 116"/>
                <a:gd name="T38" fmla="*/ 127 w 143"/>
                <a:gd name="T39" fmla="*/ 89 h 116"/>
                <a:gd name="T40" fmla="*/ 106 w 143"/>
                <a:gd name="T41" fmla="*/ 81 h 116"/>
                <a:gd name="T42" fmla="*/ 76 w 143"/>
                <a:gd name="T43" fmla="*/ 69 h 116"/>
                <a:gd name="T44" fmla="*/ 49 w 143"/>
                <a:gd name="T45" fmla="*/ 59 h 116"/>
                <a:gd name="T46" fmla="*/ 30 w 143"/>
                <a:gd name="T47" fmla="*/ 50 h 116"/>
                <a:gd name="T48" fmla="*/ 25 w 143"/>
                <a:gd name="T49" fmla="*/ 45 h 116"/>
                <a:gd name="T50" fmla="*/ 25 w 143"/>
                <a:gd name="T51" fmla="*/ 45 h 116"/>
                <a:gd name="T52" fmla="*/ 29 w 143"/>
                <a:gd name="T53" fmla="*/ 43 h 116"/>
                <a:gd name="T54" fmla="*/ 40 w 143"/>
                <a:gd name="T55" fmla="*/ 39 h 116"/>
                <a:gd name="T56" fmla="*/ 54 w 143"/>
                <a:gd name="T57" fmla="*/ 36 h 116"/>
                <a:gd name="T58" fmla="*/ 67 w 143"/>
                <a:gd name="T59" fmla="*/ 32 h 116"/>
                <a:gd name="T60" fmla="*/ 74 w 143"/>
                <a:gd name="T61" fmla="*/ 21 h 116"/>
                <a:gd name="T62" fmla="*/ 83 w 143"/>
                <a:gd name="T63" fmla="*/ 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3" h="116">
                  <a:moveTo>
                    <a:pt x="90" y="0"/>
                  </a:moveTo>
                  <a:lnTo>
                    <a:pt x="83" y="2"/>
                  </a:lnTo>
                  <a:lnTo>
                    <a:pt x="76" y="3"/>
                  </a:lnTo>
                  <a:lnTo>
                    <a:pt x="69" y="6"/>
                  </a:lnTo>
                  <a:lnTo>
                    <a:pt x="63" y="7"/>
                  </a:lnTo>
                  <a:lnTo>
                    <a:pt x="57" y="9"/>
                  </a:lnTo>
                  <a:lnTo>
                    <a:pt x="52" y="10"/>
                  </a:lnTo>
                  <a:lnTo>
                    <a:pt x="46" y="12"/>
                  </a:lnTo>
                  <a:lnTo>
                    <a:pt x="41" y="13"/>
                  </a:lnTo>
                  <a:lnTo>
                    <a:pt x="33" y="15"/>
                  </a:lnTo>
                  <a:lnTo>
                    <a:pt x="25" y="17"/>
                  </a:lnTo>
                  <a:lnTo>
                    <a:pt x="18" y="20"/>
                  </a:lnTo>
                  <a:lnTo>
                    <a:pt x="12" y="23"/>
                  </a:lnTo>
                  <a:lnTo>
                    <a:pt x="7" y="28"/>
                  </a:lnTo>
                  <a:lnTo>
                    <a:pt x="3" y="32"/>
                  </a:lnTo>
                  <a:lnTo>
                    <a:pt x="1" y="38"/>
                  </a:lnTo>
                  <a:lnTo>
                    <a:pt x="0" y="45"/>
                  </a:lnTo>
                  <a:lnTo>
                    <a:pt x="0" y="47"/>
                  </a:lnTo>
                  <a:lnTo>
                    <a:pt x="0" y="48"/>
                  </a:lnTo>
                  <a:lnTo>
                    <a:pt x="0" y="51"/>
                  </a:lnTo>
                  <a:lnTo>
                    <a:pt x="0" y="53"/>
                  </a:lnTo>
                  <a:lnTo>
                    <a:pt x="2" y="59"/>
                  </a:lnTo>
                  <a:lnTo>
                    <a:pt x="7" y="65"/>
                  </a:lnTo>
                  <a:lnTo>
                    <a:pt x="14" y="70"/>
                  </a:lnTo>
                  <a:lnTo>
                    <a:pt x="25" y="76"/>
                  </a:lnTo>
                  <a:lnTo>
                    <a:pt x="39" y="83"/>
                  </a:lnTo>
                  <a:lnTo>
                    <a:pt x="59" y="90"/>
                  </a:lnTo>
                  <a:lnTo>
                    <a:pt x="82" y="99"/>
                  </a:lnTo>
                  <a:lnTo>
                    <a:pt x="112" y="111"/>
                  </a:lnTo>
                  <a:lnTo>
                    <a:pt x="116" y="112"/>
                  </a:lnTo>
                  <a:lnTo>
                    <a:pt x="120" y="114"/>
                  </a:lnTo>
                  <a:lnTo>
                    <a:pt x="123" y="115"/>
                  </a:lnTo>
                  <a:lnTo>
                    <a:pt x="128" y="116"/>
                  </a:lnTo>
                  <a:lnTo>
                    <a:pt x="133" y="112"/>
                  </a:lnTo>
                  <a:lnTo>
                    <a:pt x="138" y="107"/>
                  </a:lnTo>
                  <a:lnTo>
                    <a:pt x="142" y="101"/>
                  </a:lnTo>
                  <a:lnTo>
                    <a:pt x="143" y="94"/>
                  </a:lnTo>
                  <a:lnTo>
                    <a:pt x="137" y="92"/>
                  </a:lnTo>
                  <a:lnTo>
                    <a:pt x="131" y="90"/>
                  </a:lnTo>
                  <a:lnTo>
                    <a:pt x="127" y="89"/>
                  </a:lnTo>
                  <a:lnTo>
                    <a:pt x="121" y="86"/>
                  </a:lnTo>
                  <a:lnTo>
                    <a:pt x="106" y="81"/>
                  </a:lnTo>
                  <a:lnTo>
                    <a:pt x="91" y="75"/>
                  </a:lnTo>
                  <a:lnTo>
                    <a:pt x="76" y="69"/>
                  </a:lnTo>
                  <a:lnTo>
                    <a:pt x="62" y="63"/>
                  </a:lnTo>
                  <a:lnTo>
                    <a:pt x="49" y="59"/>
                  </a:lnTo>
                  <a:lnTo>
                    <a:pt x="39" y="54"/>
                  </a:lnTo>
                  <a:lnTo>
                    <a:pt x="30" y="50"/>
                  </a:lnTo>
                  <a:lnTo>
                    <a:pt x="25" y="46"/>
                  </a:lnTo>
                  <a:lnTo>
                    <a:pt x="25" y="45"/>
                  </a:lnTo>
                  <a:lnTo>
                    <a:pt x="25" y="45"/>
                  </a:lnTo>
                  <a:lnTo>
                    <a:pt x="25" y="45"/>
                  </a:lnTo>
                  <a:lnTo>
                    <a:pt x="25" y="45"/>
                  </a:lnTo>
                  <a:lnTo>
                    <a:pt x="29" y="43"/>
                  </a:lnTo>
                  <a:lnTo>
                    <a:pt x="33" y="41"/>
                  </a:lnTo>
                  <a:lnTo>
                    <a:pt x="40" y="39"/>
                  </a:lnTo>
                  <a:lnTo>
                    <a:pt x="48" y="38"/>
                  </a:lnTo>
                  <a:lnTo>
                    <a:pt x="54" y="36"/>
                  </a:lnTo>
                  <a:lnTo>
                    <a:pt x="60" y="35"/>
                  </a:lnTo>
                  <a:lnTo>
                    <a:pt x="67" y="32"/>
                  </a:lnTo>
                  <a:lnTo>
                    <a:pt x="74" y="31"/>
                  </a:lnTo>
                  <a:lnTo>
                    <a:pt x="74" y="21"/>
                  </a:lnTo>
                  <a:lnTo>
                    <a:pt x="77" y="13"/>
                  </a:lnTo>
                  <a:lnTo>
                    <a:pt x="83" y="6"/>
                  </a:lnTo>
                  <a:lnTo>
                    <a:pt x="9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15" name="Freeform 41"/>
            <p:cNvSpPr>
              <a:spLocks/>
            </p:cNvSpPr>
            <p:nvPr/>
          </p:nvSpPr>
          <p:spPr bwMode="auto">
            <a:xfrm>
              <a:off x="4935538" y="3136900"/>
              <a:ext cx="315913" cy="138112"/>
            </a:xfrm>
            <a:custGeom>
              <a:avLst/>
              <a:gdLst>
                <a:gd name="T0" fmla="*/ 245 w 398"/>
                <a:gd name="T1" fmla="*/ 174 h 174"/>
                <a:gd name="T2" fmla="*/ 252 w 398"/>
                <a:gd name="T3" fmla="*/ 172 h 174"/>
                <a:gd name="T4" fmla="*/ 263 w 398"/>
                <a:gd name="T5" fmla="*/ 169 h 174"/>
                <a:gd name="T6" fmla="*/ 274 w 398"/>
                <a:gd name="T7" fmla="*/ 165 h 174"/>
                <a:gd name="T8" fmla="*/ 287 w 398"/>
                <a:gd name="T9" fmla="*/ 161 h 174"/>
                <a:gd name="T10" fmla="*/ 302 w 398"/>
                <a:gd name="T11" fmla="*/ 157 h 174"/>
                <a:gd name="T12" fmla="*/ 316 w 398"/>
                <a:gd name="T13" fmla="*/ 151 h 174"/>
                <a:gd name="T14" fmla="*/ 331 w 398"/>
                <a:gd name="T15" fmla="*/ 146 h 174"/>
                <a:gd name="T16" fmla="*/ 346 w 398"/>
                <a:gd name="T17" fmla="*/ 141 h 174"/>
                <a:gd name="T18" fmla="*/ 377 w 398"/>
                <a:gd name="T19" fmla="*/ 122 h 174"/>
                <a:gd name="T20" fmla="*/ 393 w 398"/>
                <a:gd name="T21" fmla="*/ 100 h 174"/>
                <a:gd name="T22" fmla="*/ 398 w 398"/>
                <a:gd name="T23" fmla="*/ 77 h 174"/>
                <a:gd name="T24" fmla="*/ 394 w 398"/>
                <a:gd name="T25" fmla="*/ 54 h 174"/>
                <a:gd name="T26" fmla="*/ 386 w 398"/>
                <a:gd name="T27" fmla="*/ 33 h 174"/>
                <a:gd name="T28" fmla="*/ 376 w 398"/>
                <a:gd name="T29" fmla="*/ 16 h 174"/>
                <a:gd name="T30" fmla="*/ 368 w 398"/>
                <a:gd name="T31" fmla="*/ 5 h 174"/>
                <a:gd name="T32" fmla="*/ 364 w 398"/>
                <a:gd name="T33" fmla="*/ 0 h 174"/>
                <a:gd name="T34" fmla="*/ 294 w 398"/>
                <a:gd name="T35" fmla="*/ 14 h 174"/>
                <a:gd name="T36" fmla="*/ 292 w 398"/>
                <a:gd name="T37" fmla="*/ 14 h 174"/>
                <a:gd name="T38" fmla="*/ 286 w 398"/>
                <a:gd name="T39" fmla="*/ 14 h 174"/>
                <a:gd name="T40" fmla="*/ 275 w 398"/>
                <a:gd name="T41" fmla="*/ 14 h 174"/>
                <a:gd name="T42" fmla="*/ 263 w 398"/>
                <a:gd name="T43" fmla="*/ 14 h 174"/>
                <a:gd name="T44" fmla="*/ 247 w 398"/>
                <a:gd name="T45" fmla="*/ 14 h 174"/>
                <a:gd name="T46" fmla="*/ 228 w 398"/>
                <a:gd name="T47" fmla="*/ 15 h 174"/>
                <a:gd name="T48" fmla="*/ 207 w 398"/>
                <a:gd name="T49" fmla="*/ 16 h 174"/>
                <a:gd name="T50" fmla="*/ 186 w 398"/>
                <a:gd name="T51" fmla="*/ 17 h 174"/>
                <a:gd name="T52" fmla="*/ 161 w 398"/>
                <a:gd name="T53" fmla="*/ 20 h 174"/>
                <a:gd name="T54" fmla="*/ 137 w 398"/>
                <a:gd name="T55" fmla="*/ 23 h 174"/>
                <a:gd name="T56" fmla="*/ 113 w 398"/>
                <a:gd name="T57" fmla="*/ 27 h 174"/>
                <a:gd name="T58" fmla="*/ 89 w 398"/>
                <a:gd name="T59" fmla="*/ 31 h 174"/>
                <a:gd name="T60" fmla="*/ 65 w 398"/>
                <a:gd name="T61" fmla="*/ 37 h 174"/>
                <a:gd name="T62" fmla="*/ 41 w 398"/>
                <a:gd name="T63" fmla="*/ 44 h 174"/>
                <a:gd name="T64" fmla="*/ 20 w 398"/>
                <a:gd name="T65" fmla="*/ 53 h 174"/>
                <a:gd name="T66" fmla="*/ 0 w 398"/>
                <a:gd name="T67" fmla="*/ 62 h 174"/>
                <a:gd name="T68" fmla="*/ 12 w 398"/>
                <a:gd name="T69" fmla="*/ 60 h 174"/>
                <a:gd name="T70" fmla="*/ 24 w 398"/>
                <a:gd name="T71" fmla="*/ 57 h 174"/>
                <a:gd name="T72" fmla="*/ 38 w 398"/>
                <a:gd name="T73" fmla="*/ 55 h 174"/>
                <a:gd name="T74" fmla="*/ 52 w 398"/>
                <a:gd name="T75" fmla="*/ 54 h 174"/>
                <a:gd name="T76" fmla="*/ 67 w 398"/>
                <a:gd name="T77" fmla="*/ 54 h 174"/>
                <a:gd name="T78" fmla="*/ 83 w 398"/>
                <a:gd name="T79" fmla="*/ 55 h 174"/>
                <a:gd name="T80" fmla="*/ 99 w 398"/>
                <a:gd name="T81" fmla="*/ 58 h 174"/>
                <a:gd name="T82" fmla="*/ 116 w 398"/>
                <a:gd name="T83" fmla="*/ 62 h 174"/>
                <a:gd name="T84" fmla="*/ 133 w 398"/>
                <a:gd name="T85" fmla="*/ 68 h 174"/>
                <a:gd name="T86" fmla="*/ 150 w 398"/>
                <a:gd name="T87" fmla="*/ 76 h 174"/>
                <a:gd name="T88" fmla="*/ 166 w 398"/>
                <a:gd name="T89" fmla="*/ 86 h 174"/>
                <a:gd name="T90" fmla="*/ 183 w 398"/>
                <a:gd name="T91" fmla="*/ 98 h 174"/>
                <a:gd name="T92" fmla="*/ 199 w 398"/>
                <a:gd name="T93" fmla="*/ 113 h 174"/>
                <a:gd name="T94" fmla="*/ 215 w 398"/>
                <a:gd name="T95" fmla="*/ 130 h 174"/>
                <a:gd name="T96" fmla="*/ 230 w 398"/>
                <a:gd name="T97" fmla="*/ 151 h 174"/>
                <a:gd name="T98" fmla="*/ 245 w 398"/>
                <a:gd name="T99"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8" h="174">
                  <a:moveTo>
                    <a:pt x="245" y="174"/>
                  </a:moveTo>
                  <a:lnTo>
                    <a:pt x="252" y="172"/>
                  </a:lnTo>
                  <a:lnTo>
                    <a:pt x="263" y="169"/>
                  </a:lnTo>
                  <a:lnTo>
                    <a:pt x="274" y="165"/>
                  </a:lnTo>
                  <a:lnTo>
                    <a:pt x="287" y="161"/>
                  </a:lnTo>
                  <a:lnTo>
                    <a:pt x="302" y="157"/>
                  </a:lnTo>
                  <a:lnTo>
                    <a:pt x="316" y="151"/>
                  </a:lnTo>
                  <a:lnTo>
                    <a:pt x="331" y="146"/>
                  </a:lnTo>
                  <a:lnTo>
                    <a:pt x="346" y="141"/>
                  </a:lnTo>
                  <a:lnTo>
                    <a:pt x="377" y="122"/>
                  </a:lnTo>
                  <a:lnTo>
                    <a:pt x="393" y="100"/>
                  </a:lnTo>
                  <a:lnTo>
                    <a:pt x="398" y="77"/>
                  </a:lnTo>
                  <a:lnTo>
                    <a:pt x="394" y="54"/>
                  </a:lnTo>
                  <a:lnTo>
                    <a:pt x="386" y="33"/>
                  </a:lnTo>
                  <a:lnTo>
                    <a:pt x="376" y="16"/>
                  </a:lnTo>
                  <a:lnTo>
                    <a:pt x="368" y="5"/>
                  </a:lnTo>
                  <a:lnTo>
                    <a:pt x="364" y="0"/>
                  </a:lnTo>
                  <a:lnTo>
                    <a:pt x="294" y="14"/>
                  </a:lnTo>
                  <a:lnTo>
                    <a:pt x="292" y="14"/>
                  </a:lnTo>
                  <a:lnTo>
                    <a:pt x="286" y="14"/>
                  </a:lnTo>
                  <a:lnTo>
                    <a:pt x="275" y="14"/>
                  </a:lnTo>
                  <a:lnTo>
                    <a:pt x="263" y="14"/>
                  </a:lnTo>
                  <a:lnTo>
                    <a:pt x="247" y="14"/>
                  </a:lnTo>
                  <a:lnTo>
                    <a:pt x="228" y="15"/>
                  </a:lnTo>
                  <a:lnTo>
                    <a:pt x="207" y="16"/>
                  </a:lnTo>
                  <a:lnTo>
                    <a:pt x="186" y="17"/>
                  </a:lnTo>
                  <a:lnTo>
                    <a:pt x="161" y="20"/>
                  </a:lnTo>
                  <a:lnTo>
                    <a:pt x="137" y="23"/>
                  </a:lnTo>
                  <a:lnTo>
                    <a:pt x="113" y="27"/>
                  </a:lnTo>
                  <a:lnTo>
                    <a:pt x="89" y="31"/>
                  </a:lnTo>
                  <a:lnTo>
                    <a:pt x="65" y="37"/>
                  </a:lnTo>
                  <a:lnTo>
                    <a:pt x="41" y="44"/>
                  </a:lnTo>
                  <a:lnTo>
                    <a:pt x="20" y="53"/>
                  </a:lnTo>
                  <a:lnTo>
                    <a:pt x="0" y="62"/>
                  </a:lnTo>
                  <a:lnTo>
                    <a:pt x="12" y="60"/>
                  </a:lnTo>
                  <a:lnTo>
                    <a:pt x="24" y="57"/>
                  </a:lnTo>
                  <a:lnTo>
                    <a:pt x="38" y="55"/>
                  </a:lnTo>
                  <a:lnTo>
                    <a:pt x="52" y="54"/>
                  </a:lnTo>
                  <a:lnTo>
                    <a:pt x="67" y="54"/>
                  </a:lnTo>
                  <a:lnTo>
                    <a:pt x="83" y="55"/>
                  </a:lnTo>
                  <a:lnTo>
                    <a:pt x="99" y="58"/>
                  </a:lnTo>
                  <a:lnTo>
                    <a:pt x="116" y="62"/>
                  </a:lnTo>
                  <a:lnTo>
                    <a:pt x="133" y="68"/>
                  </a:lnTo>
                  <a:lnTo>
                    <a:pt x="150" y="76"/>
                  </a:lnTo>
                  <a:lnTo>
                    <a:pt x="166" y="86"/>
                  </a:lnTo>
                  <a:lnTo>
                    <a:pt x="183" y="98"/>
                  </a:lnTo>
                  <a:lnTo>
                    <a:pt x="199" y="113"/>
                  </a:lnTo>
                  <a:lnTo>
                    <a:pt x="215" y="130"/>
                  </a:lnTo>
                  <a:lnTo>
                    <a:pt x="230" y="151"/>
                  </a:lnTo>
                  <a:lnTo>
                    <a:pt x="245" y="174"/>
                  </a:lnTo>
                  <a:close/>
                </a:path>
              </a:pathLst>
            </a:custGeom>
            <a:solidFill>
              <a:srgbClr val="44A8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16" name="Freeform 42"/>
            <p:cNvSpPr>
              <a:spLocks/>
            </p:cNvSpPr>
            <p:nvPr/>
          </p:nvSpPr>
          <p:spPr bwMode="auto">
            <a:xfrm>
              <a:off x="4927600" y="3127375"/>
              <a:ext cx="333375" cy="155575"/>
            </a:xfrm>
            <a:custGeom>
              <a:avLst/>
              <a:gdLst>
                <a:gd name="T0" fmla="*/ 381 w 421"/>
                <a:gd name="T1" fmla="*/ 0 h 196"/>
                <a:gd name="T2" fmla="*/ 372 w 421"/>
                <a:gd name="T3" fmla="*/ 0 h 196"/>
                <a:gd name="T4" fmla="*/ 340 w 421"/>
                <a:gd name="T5" fmla="*/ 7 h 196"/>
                <a:gd name="T6" fmla="*/ 308 w 421"/>
                <a:gd name="T7" fmla="*/ 12 h 196"/>
                <a:gd name="T8" fmla="*/ 292 w 421"/>
                <a:gd name="T9" fmla="*/ 14 h 196"/>
                <a:gd name="T10" fmla="*/ 249 w 421"/>
                <a:gd name="T11" fmla="*/ 14 h 196"/>
                <a:gd name="T12" fmla="*/ 188 w 421"/>
                <a:gd name="T13" fmla="*/ 17 h 196"/>
                <a:gd name="T14" fmla="*/ 118 w 421"/>
                <a:gd name="T15" fmla="*/ 26 h 196"/>
                <a:gd name="T16" fmla="*/ 48 w 421"/>
                <a:gd name="T17" fmla="*/ 45 h 196"/>
                <a:gd name="T18" fmla="*/ 3 w 421"/>
                <a:gd name="T19" fmla="*/ 65 h 196"/>
                <a:gd name="T20" fmla="*/ 2 w 421"/>
                <a:gd name="T21" fmla="*/ 77 h 196"/>
                <a:gd name="T22" fmla="*/ 10 w 421"/>
                <a:gd name="T23" fmla="*/ 84 h 196"/>
                <a:gd name="T24" fmla="*/ 34 w 421"/>
                <a:gd name="T25" fmla="*/ 78 h 196"/>
                <a:gd name="T26" fmla="*/ 73 w 421"/>
                <a:gd name="T27" fmla="*/ 76 h 196"/>
                <a:gd name="T28" fmla="*/ 119 w 421"/>
                <a:gd name="T29" fmla="*/ 81 h 196"/>
                <a:gd name="T30" fmla="*/ 169 w 421"/>
                <a:gd name="T31" fmla="*/ 103 h 196"/>
                <a:gd name="T32" fmla="*/ 218 w 421"/>
                <a:gd name="T33" fmla="*/ 146 h 196"/>
                <a:gd name="T34" fmla="*/ 251 w 421"/>
                <a:gd name="T35" fmla="*/ 193 h 196"/>
                <a:gd name="T36" fmla="*/ 261 w 421"/>
                <a:gd name="T37" fmla="*/ 194 h 196"/>
                <a:gd name="T38" fmla="*/ 272 w 421"/>
                <a:gd name="T39" fmla="*/ 191 h 196"/>
                <a:gd name="T40" fmla="*/ 298 w 421"/>
                <a:gd name="T41" fmla="*/ 183 h 196"/>
                <a:gd name="T42" fmla="*/ 317 w 421"/>
                <a:gd name="T43" fmla="*/ 167 h 196"/>
                <a:gd name="T44" fmla="*/ 331 w 421"/>
                <a:gd name="T45" fmla="*/ 148 h 196"/>
                <a:gd name="T46" fmla="*/ 302 w 421"/>
                <a:gd name="T47" fmla="*/ 159 h 196"/>
                <a:gd name="T48" fmla="*/ 277 w 421"/>
                <a:gd name="T49" fmla="*/ 167 h 196"/>
                <a:gd name="T50" fmla="*/ 242 w 421"/>
                <a:gd name="T51" fmla="*/ 143 h 196"/>
                <a:gd name="T52" fmla="*/ 181 w 421"/>
                <a:gd name="T53" fmla="*/ 84 h 196"/>
                <a:gd name="T54" fmla="*/ 117 w 421"/>
                <a:gd name="T55" fmla="*/ 57 h 196"/>
                <a:gd name="T56" fmla="*/ 133 w 421"/>
                <a:gd name="T57" fmla="*/ 47 h 196"/>
                <a:gd name="T58" fmla="*/ 187 w 421"/>
                <a:gd name="T59" fmla="*/ 40 h 196"/>
                <a:gd name="T60" fmla="*/ 236 w 421"/>
                <a:gd name="T61" fmla="*/ 37 h 196"/>
                <a:gd name="T62" fmla="*/ 275 w 421"/>
                <a:gd name="T63" fmla="*/ 35 h 196"/>
                <a:gd name="T64" fmla="*/ 299 w 421"/>
                <a:gd name="T65" fmla="*/ 35 h 196"/>
                <a:gd name="T66" fmla="*/ 306 w 421"/>
                <a:gd name="T67" fmla="*/ 35 h 196"/>
                <a:gd name="T68" fmla="*/ 308 w 421"/>
                <a:gd name="T69" fmla="*/ 35 h 196"/>
                <a:gd name="T70" fmla="*/ 325 w 421"/>
                <a:gd name="T71" fmla="*/ 32 h 196"/>
                <a:gd name="T72" fmla="*/ 358 w 421"/>
                <a:gd name="T73" fmla="*/ 26 h 196"/>
                <a:gd name="T74" fmla="*/ 381 w 421"/>
                <a:gd name="T75" fmla="*/ 33 h 196"/>
                <a:gd name="T76" fmla="*/ 399 w 421"/>
                <a:gd name="T77" fmla="*/ 86 h 196"/>
                <a:gd name="T78" fmla="*/ 398 w 421"/>
                <a:gd name="T79" fmla="*/ 95 h 196"/>
                <a:gd name="T80" fmla="*/ 392 w 421"/>
                <a:gd name="T81" fmla="*/ 110 h 196"/>
                <a:gd name="T82" fmla="*/ 377 w 421"/>
                <a:gd name="T83" fmla="*/ 126 h 196"/>
                <a:gd name="T84" fmla="*/ 353 w 421"/>
                <a:gd name="T85" fmla="*/ 140 h 196"/>
                <a:gd name="T86" fmla="*/ 337 w 421"/>
                <a:gd name="T87" fmla="*/ 146 h 196"/>
                <a:gd name="T88" fmla="*/ 321 w 421"/>
                <a:gd name="T89" fmla="*/ 160 h 196"/>
                <a:gd name="T90" fmla="*/ 324 w 421"/>
                <a:gd name="T91" fmla="*/ 174 h 196"/>
                <a:gd name="T92" fmla="*/ 340 w 421"/>
                <a:gd name="T93" fmla="*/ 168 h 196"/>
                <a:gd name="T94" fmla="*/ 357 w 421"/>
                <a:gd name="T95" fmla="*/ 162 h 196"/>
                <a:gd name="T96" fmla="*/ 384 w 421"/>
                <a:gd name="T97" fmla="*/ 149 h 196"/>
                <a:gd name="T98" fmla="*/ 407 w 421"/>
                <a:gd name="T99" fmla="*/ 129 h 196"/>
                <a:gd name="T100" fmla="*/ 419 w 421"/>
                <a:gd name="T101" fmla="*/ 102 h 196"/>
                <a:gd name="T102" fmla="*/ 413 w 421"/>
                <a:gd name="T103" fmla="*/ 50 h 196"/>
                <a:gd name="T104" fmla="*/ 392 w 421"/>
                <a:gd name="T105" fmla="*/ 1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21" h="196">
                  <a:moveTo>
                    <a:pt x="385" y="3"/>
                  </a:moveTo>
                  <a:lnTo>
                    <a:pt x="383" y="1"/>
                  </a:lnTo>
                  <a:lnTo>
                    <a:pt x="381" y="0"/>
                  </a:lnTo>
                  <a:lnTo>
                    <a:pt x="377" y="0"/>
                  </a:lnTo>
                  <a:lnTo>
                    <a:pt x="375" y="0"/>
                  </a:lnTo>
                  <a:lnTo>
                    <a:pt x="372" y="0"/>
                  </a:lnTo>
                  <a:lnTo>
                    <a:pt x="365" y="2"/>
                  </a:lnTo>
                  <a:lnTo>
                    <a:pt x="353" y="4"/>
                  </a:lnTo>
                  <a:lnTo>
                    <a:pt x="340" y="7"/>
                  </a:lnTo>
                  <a:lnTo>
                    <a:pt x="328" y="9"/>
                  </a:lnTo>
                  <a:lnTo>
                    <a:pt x="316" y="11"/>
                  </a:lnTo>
                  <a:lnTo>
                    <a:pt x="308" y="12"/>
                  </a:lnTo>
                  <a:lnTo>
                    <a:pt x="305" y="14"/>
                  </a:lnTo>
                  <a:lnTo>
                    <a:pt x="300" y="14"/>
                  </a:lnTo>
                  <a:lnTo>
                    <a:pt x="292" y="14"/>
                  </a:lnTo>
                  <a:lnTo>
                    <a:pt x="281" y="12"/>
                  </a:lnTo>
                  <a:lnTo>
                    <a:pt x="267" y="14"/>
                  </a:lnTo>
                  <a:lnTo>
                    <a:pt x="249" y="14"/>
                  </a:lnTo>
                  <a:lnTo>
                    <a:pt x="231" y="14"/>
                  </a:lnTo>
                  <a:lnTo>
                    <a:pt x="210" y="15"/>
                  </a:lnTo>
                  <a:lnTo>
                    <a:pt x="188" y="17"/>
                  </a:lnTo>
                  <a:lnTo>
                    <a:pt x="165" y="19"/>
                  </a:lnTo>
                  <a:lnTo>
                    <a:pt x="141" y="23"/>
                  </a:lnTo>
                  <a:lnTo>
                    <a:pt x="118" y="26"/>
                  </a:lnTo>
                  <a:lnTo>
                    <a:pt x="94" y="31"/>
                  </a:lnTo>
                  <a:lnTo>
                    <a:pt x="71" y="38"/>
                  </a:lnTo>
                  <a:lnTo>
                    <a:pt x="48" y="45"/>
                  </a:lnTo>
                  <a:lnTo>
                    <a:pt x="26" y="53"/>
                  </a:lnTo>
                  <a:lnTo>
                    <a:pt x="6" y="62"/>
                  </a:lnTo>
                  <a:lnTo>
                    <a:pt x="3" y="65"/>
                  </a:lnTo>
                  <a:lnTo>
                    <a:pt x="2" y="69"/>
                  </a:lnTo>
                  <a:lnTo>
                    <a:pt x="0" y="72"/>
                  </a:lnTo>
                  <a:lnTo>
                    <a:pt x="2" y="77"/>
                  </a:lnTo>
                  <a:lnTo>
                    <a:pt x="3" y="80"/>
                  </a:lnTo>
                  <a:lnTo>
                    <a:pt x="6" y="83"/>
                  </a:lnTo>
                  <a:lnTo>
                    <a:pt x="10" y="84"/>
                  </a:lnTo>
                  <a:lnTo>
                    <a:pt x="14" y="83"/>
                  </a:lnTo>
                  <a:lnTo>
                    <a:pt x="24" y="80"/>
                  </a:lnTo>
                  <a:lnTo>
                    <a:pt x="34" y="78"/>
                  </a:lnTo>
                  <a:lnTo>
                    <a:pt x="45" y="77"/>
                  </a:lnTo>
                  <a:lnTo>
                    <a:pt x="59" y="76"/>
                  </a:lnTo>
                  <a:lnTo>
                    <a:pt x="73" y="76"/>
                  </a:lnTo>
                  <a:lnTo>
                    <a:pt x="88" y="76"/>
                  </a:lnTo>
                  <a:lnTo>
                    <a:pt x="103" y="78"/>
                  </a:lnTo>
                  <a:lnTo>
                    <a:pt x="119" y="81"/>
                  </a:lnTo>
                  <a:lnTo>
                    <a:pt x="135" y="87"/>
                  </a:lnTo>
                  <a:lnTo>
                    <a:pt x="153" y="94"/>
                  </a:lnTo>
                  <a:lnTo>
                    <a:pt x="169" y="103"/>
                  </a:lnTo>
                  <a:lnTo>
                    <a:pt x="186" y="115"/>
                  </a:lnTo>
                  <a:lnTo>
                    <a:pt x="202" y="129"/>
                  </a:lnTo>
                  <a:lnTo>
                    <a:pt x="218" y="146"/>
                  </a:lnTo>
                  <a:lnTo>
                    <a:pt x="233" y="167"/>
                  </a:lnTo>
                  <a:lnTo>
                    <a:pt x="248" y="190"/>
                  </a:lnTo>
                  <a:lnTo>
                    <a:pt x="251" y="193"/>
                  </a:lnTo>
                  <a:lnTo>
                    <a:pt x="254" y="194"/>
                  </a:lnTo>
                  <a:lnTo>
                    <a:pt x="257" y="196"/>
                  </a:lnTo>
                  <a:lnTo>
                    <a:pt x="261" y="194"/>
                  </a:lnTo>
                  <a:lnTo>
                    <a:pt x="263" y="193"/>
                  </a:lnTo>
                  <a:lnTo>
                    <a:pt x="267" y="192"/>
                  </a:lnTo>
                  <a:lnTo>
                    <a:pt x="272" y="191"/>
                  </a:lnTo>
                  <a:lnTo>
                    <a:pt x="279" y="189"/>
                  </a:lnTo>
                  <a:lnTo>
                    <a:pt x="289" y="186"/>
                  </a:lnTo>
                  <a:lnTo>
                    <a:pt x="298" y="183"/>
                  </a:lnTo>
                  <a:lnTo>
                    <a:pt x="308" y="179"/>
                  </a:lnTo>
                  <a:lnTo>
                    <a:pt x="319" y="176"/>
                  </a:lnTo>
                  <a:lnTo>
                    <a:pt x="317" y="167"/>
                  </a:lnTo>
                  <a:lnTo>
                    <a:pt x="321" y="160"/>
                  </a:lnTo>
                  <a:lnTo>
                    <a:pt x="325" y="154"/>
                  </a:lnTo>
                  <a:lnTo>
                    <a:pt x="331" y="148"/>
                  </a:lnTo>
                  <a:lnTo>
                    <a:pt x="322" y="152"/>
                  </a:lnTo>
                  <a:lnTo>
                    <a:pt x="312" y="155"/>
                  </a:lnTo>
                  <a:lnTo>
                    <a:pt x="302" y="159"/>
                  </a:lnTo>
                  <a:lnTo>
                    <a:pt x="293" y="161"/>
                  </a:lnTo>
                  <a:lnTo>
                    <a:pt x="285" y="164"/>
                  </a:lnTo>
                  <a:lnTo>
                    <a:pt x="277" y="167"/>
                  </a:lnTo>
                  <a:lnTo>
                    <a:pt x="269" y="169"/>
                  </a:lnTo>
                  <a:lnTo>
                    <a:pt x="262" y="171"/>
                  </a:lnTo>
                  <a:lnTo>
                    <a:pt x="242" y="143"/>
                  </a:lnTo>
                  <a:lnTo>
                    <a:pt x="223" y="120"/>
                  </a:lnTo>
                  <a:lnTo>
                    <a:pt x="202" y="100"/>
                  </a:lnTo>
                  <a:lnTo>
                    <a:pt x="181" y="84"/>
                  </a:lnTo>
                  <a:lnTo>
                    <a:pt x="159" y="72"/>
                  </a:lnTo>
                  <a:lnTo>
                    <a:pt x="138" y="63"/>
                  </a:lnTo>
                  <a:lnTo>
                    <a:pt x="117" y="57"/>
                  </a:lnTo>
                  <a:lnTo>
                    <a:pt x="96" y="54"/>
                  </a:lnTo>
                  <a:lnTo>
                    <a:pt x="115" y="50"/>
                  </a:lnTo>
                  <a:lnTo>
                    <a:pt x="133" y="47"/>
                  </a:lnTo>
                  <a:lnTo>
                    <a:pt x="150" y="43"/>
                  </a:lnTo>
                  <a:lnTo>
                    <a:pt x="169" y="41"/>
                  </a:lnTo>
                  <a:lnTo>
                    <a:pt x="187" y="40"/>
                  </a:lnTo>
                  <a:lnTo>
                    <a:pt x="203" y="39"/>
                  </a:lnTo>
                  <a:lnTo>
                    <a:pt x="221" y="38"/>
                  </a:lnTo>
                  <a:lnTo>
                    <a:pt x="236" y="37"/>
                  </a:lnTo>
                  <a:lnTo>
                    <a:pt x="251" y="35"/>
                  </a:lnTo>
                  <a:lnTo>
                    <a:pt x="263" y="35"/>
                  </a:lnTo>
                  <a:lnTo>
                    <a:pt x="275" y="35"/>
                  </a:lnTo>
                  <a:lnTo>
                    <a:pt x="285" y="35"/>
                  </a:lnTo>
                  <a:lnTo>
                    <a:pt x="293" y="35"/>
                  </a:lnTo>
                  <a:lnTo>
                    <a:pt x="299" y="35"/>
                  </a:lnTo>
                  <a:lnTo>
                    <a:pt x="304" y="35"/>
                  </a:lnTo>
                  <a:lnTo>
                    <a:pt x="305" y="35"/>
                  </a:lnTo>
                  <a:lnTo>
                    <a:pt x="306" y="35"/>
                  </a:lnTo>
                  <a:lnTo>
                    <a:pt x="307" y="35"/>
                  </a:lnTo>
                  <a:lnTo>
                    <a:pt x="307" y="35"/>
                  </a:lnTo>
                  <a:lnTo>
                    <a:pt x="308" y="35"/>
                  </a:lnTo>
                  <a:lnTo>
                    <a:pt x="310" y="35"/>
                  </a:lnTo>
                  <a:lnTo>
                    <a:pt x="316" y="34"/>
                  </a:lnTo>
                  <a:lnTo>
                    <a:pt x="325" y="32"/>
                  </a:lnTo>
                  <a:lnTo>
                    <a:pt x="336" y="30"/>
                  </a:lnTo>
                  <a:lnTo>
                    <a:pt x="347" y="27"/>
                  </a:lnTo>
                  <a:lnTo>
                    <a:pt x="358" y="26"/>
                  </a:lnTo>
                  <a:lnTo>
                    <a:pt x="367" y="24"/>
                  </a:lnTo>
                  <a:lnTo>
                    <a:pt x="373" y="23"/>
                  </a:lnTo>
                  <a:lnTo>
                    <a:pt x="381" y="33"/>
                  </a:lnTo>
                  <a:lnTo>
                    <a:pt x="389" y="48"/>
                  </a:lnTo>
                  <a:lnTo>
                    <a:pt x="396" y="67"/>
                  </a:lnTo>
                  <a:lnTo>
                    <a:pt x="399" y="86"/>
                  </a:lnTo>
                  <a:lnTo>
                    <a:pt x="399" y="88"/>
                  </a:lnTo>
                  <a:lnTo>
                    <a:pt x="399" y="92"/>
                  </a:lnTo>
                  <a:lnTo>
                    <a:pt x="398" y="95"/>
                  </a:lnTo>
                  <a:lnTo>
                    <a:pt x="398" y="98"/>
                  </a:lnTo>
                  <a:lnTo>
                    <a:pt x="396" y="105"/>
                  </a:lnTo>
                  <a:lnTo>
                    <a:pt x="392" y="110"/>
                  </a:lnTo>
                  <a:lnTo>
                    <a:pt x="389" y="116"/>
                  </a:lnTo>
                  <a:lnTo>
                    <a:pt x="383" y="122"/>
                  </a:lnTo>
                  <a:lnTo>
                    <a:pt x="377" y="126"/>
                  </a:lnTo>
                  <a:lnTo>
                    <a:pt x="370" y="132"/>
                  </a:lnTo>
                  <a:lnTo>
                    <a:pt x="362" y="136"/>
                  </a:lnTo>
                  <a:lnTo>
                    <a:pt x="353" y="140"/>
                  </a:lnTo>
                  <a:lnTo>
                    <a:pt x="347" y="143"/>
                  </a:lnTo>
                  <a:lnTo>
                    <a:pt x="343" y="144"/>
                  </a:lnTo>
                  <a:lnTo>
                    <a:pt x="337" y="146"/>
                  </a:lnTo>
                  <a:lnTo>
                    <a:pt x="331" y="148"/>
                  </a:lnTo>
                  <a:lnTo>
                    <a:pt x="325" y="154"/>
                  </a:lnTo>
                  <a:lnTo>
                    <a:pt x="321" y="160"/>
                  </a:lnTo>
                  <a:lnTo>
                    <a:pt x="317" y="167"/>
                  </a:lnTo>
                  <a:lnTo>
                    <a:pt x="319" y="176"/>
                  </a:lnTo>
                  <a:lnTo>
                    <a:pt x="324" y="174"/>
                  </a:lnTo>
                  <a:lnTo>
                    <a:pt x="329" y="172"/>
                  </a:lnTo>
                  <a:lnTo>
                    <a:pt x="335" y="170"/>
                  </a:lnTo>
                  <a:lnTo>
                    <a:pt x="340" y="168"/>
                  </a:lnTo>
                  <a:lnTo>
                    <a:pt x="345" y="167"/>
                  </a:lnTo>
                  <a:lnTo>
                    <a:pt x="351" y="164"/>
                  </a:lnTo>
                  <a:lnTo>
                    <a:pt x="357" y="162"/>
                  </a:lnTo>
                  <a:lnTo>
                    <a:pt x="362" y="160"/>
                  </a:lnTo>
                  <a:lnTo>
                    <a:pt x="374" y="155"/>
                  </a:lnTo>
                  <a:lnTo>
                    <a:pt x="384" y="149"/>
                  </a:lnTo>
                  <a:lnTo>
                    <a:pt x="392" y="143"/>
                  </a:lnTo>
                  <a:lnTo>
                    <a:pt x="400" y="136"/>
                  </a:lnTo>
                  <a:lnTo>
                    <a:pt x="407" y="129"/>
                  </a:lnTo>
                  <a:lnTo>
                    <a:pt x="412" y="121"/>
                  </a:lnTo>
                  <a:lnTo>
                    <a:pt x="416" y="111"/>
                  </a:lnTo>
                  <a:lnTo>
                    <a:pt x="419" y="102"/>
                  </a:lnTo>
                  <a:lnTo>
                    <a:pt x="421" y="85"/>
                  </a:lnTo>
                  <a:lnTo>
                    <a:pt x="419" y="68"/>
                  </a:lnTo>
                  <a:lnTo>
                    <a:pt x="413" y="50"/>
                  </a:lnTo>
                  <a:lnTo>
                    <a:pt x="407" y="35"/>
                  </a:lnTo>
                  <a:lnTo>
                    <a:pt x="399" y="23"/>
                  </a:lnTo>
                  <a:lnTo>
                    <a:pt x="392" y="14"/>
                  </a:lnTo>
                  <a:lnTo>
                    <a:pt x="388" y="7"/>
                  </a:lnTo>
                  <a:lnTo>
                    <a:pt x="385"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17" name="Freeform 44"/>
            <p:cNvSpPr>
              <a:spLocks/>
            </p:cNvSpPr>
            <p:nvPr/>
          </p:nvSpPr>
          <p:spPr bwMode="auto">
            <a:xfrm>
              <a:off x="4652963" y="2800350"/>
              <a:ext cx="69850" cy="68262"/>
            </a:xfrm>
            <a:custGeom>
              <a:avLst/>
              <a:gdLst>
                <a:gd name="T0" fmla="*/ 79 w 87"/>
                <a:gd name="T1" fmla="*/ 0 h 87"/>
                <a:gd name="T2" fmla="*/ 76 w 87"/>
                <a:gd name="T3" fmla="*/ 1 h 87"/>
                <a:gd name="T4" fmla="*/ 73 w 87"/>
                <a:gd name="T5" fmla="*/ 3 h 87"/>
                <a:gd name="T6" fmla="*/ 72 w 87"/>
                <a:gd name="T7" fmla="*/ 5 h 87"/>
                <a:gd name="T8" fmla="*/ 71 w 87"/>
                <a:gd name="T9" fmla="*/ 8 h 87"/>
                <a:gd name="T10" fmla="*/ 71 w 87"/>
                <a:gd name="T11" fmla="*/ 24 h 87"/>
                <a:gd name="T12" fmla="*/ 68 w 87"/>
                <a:gd name="T13" fmla="*/ 38 h 87"/>
                <a:gd name="T14" fmla="*/ 63 w 87"/>
                <a:gd name="T15" fmla="*/ 50 h 87"/>
                <a:gd name="T16" fmla="*/ 55 w 87"/>
                <a:gd name="T17" fmla="*/ 59 h 87"/>
                <a:gd name="T18" fmla="*/ 48 w 87"/>
                <a:gd name="T19" fmla="*/ 64 h 87"/>
                <a:gd name="T20" fmla="*/ 40 w 87"/>
                <a:gd name="T21" fmla="*/ 67 h 87"/>
                <a:gd name="T22" fmla="*/ 32 w 87"/>
                <a:gd name="T23" fmla="*/ 69 h 87"/>
                <a:gd name="T24" fmla="*/ 25 w 87"/>
                <a:gd name="T25" fmla="*/ 71 h 87"/>
                <a:gd name="T26" fmla="*/ 18 w 87"/>
                <a:gd name="T27" fmla="*/ 71 h 87"/>
                <a:gd name="T28" fmla="*/ 14 w 87"/>
                <a:gd name="T29" fmla="*/ 71 h 87"/>
                <a:gd name="T30" fmla="*/ 10 w 87"/>
                <a:gd name="T31" fmla="*/ 69 h 87"/>
                <a:gd name="T32" fmla="*/ 9 w 87"/>
                <a:gd name="T33" fmla="*/ 69 h 87"/>
                <a:gd name="T34" fmla="*/ 5 w 87"/>
                <a:gd name="T35" fmla="*/ 69 h 87"/>
                <a:gd name="T36" fmla="*/ 3 w 87"/>
                <a:gd name="T37" fmla="*/ 71 h 87"/>
                <a:gd name="T38" fmla="*/ 1 w 87"/>
                <a:gd name="T39" fmla="*/ 73 h 87"/>
                <a:gd name="T40" fmla="*/ 0 w 87"/>
                <a:gd name="T41" fmla="*/ 76 h 87"/>
                <a:gd name="T42" fmla="*/ 0 w 87"/>
                <a:gd name="T43" fmla="*/ 79 h 87"/>
                <a:gd name="T44" fmla="*/ 1 w 87"/>
                <a:gd name="T45" fmla="*/ 82 h 87"/>
                <a:gd name="T46" fmla="*/ 2 w 87"/>
                <a:gd name="T47" fmla="*/ 84 h 87"/>
                <a:gd name="T48" fmla="*/ 5 w 87"/>
                <a:gd name="T49" fmla="*/ 85 h 87"/>
                <a:gd name="T50" fmla="*/ 8 w 87"/>
                <a:gd name="T51" fmla="*/ 85 h 87"/>
                <a:gd name="T52" fmla="*/ 12 w 87"/>
                <a:gd name="T53" fmla="*/ 87 h 87"/>
                <a:gd name="T54" fmla="*/ 18 w 87"/>
                <a:gd name="T55" fmla="*/ 87 h 87"/>
                <a:gd name="T56" fmla="*/ 27 w 87"/>
                <a:gd name="T57" fmla="*/ 87 h 87"/>
                <a:gd name="T58" fmla="*/ 37 w 87"/>
                <a:gd name="T59" fmla="*/ 85 h 87"/>
                <a:gd name="T60" fmla="*/ 46 w 87"/>
                <a:gd name="T61" fmla="*/ 82 h 87"/>
                <a:gd name="T62" fmla="*/ 56 w 87"/>
                <a:gd name="T63" fmla="*/ 79 h 87"/>
                <a:gd name="T64" fmla="*/ 65 w 87"/>
                <a:gd name="T65" fmla="*/ 72 h 87"/>
                <a:gd name="T66" fmla="*/ 76 w 87"/>
                <a:gd name="T67" fmla="*/ 60 h 87"/>
                <a:gd name="T68" fmla="*/ 83 w 87"/>
                <a:gd name="T69" fmla="*/ 45 h 87"/>
                <a:gd name="T70" fmla="*/ 86 w 87"/>
                <a:gd name="T71" fmla="*/ 28 h 87"/>
                <a:gd name="T72" fmla="*/ 87 w 87"/>
                <a:gd name="T73" fmla="*/ 7 h 87"/>
                <a:gd name="T74" fmla="*/ 86 w 87"/>
                <a:gd name="T75" fmla="*/ 5 h 87"/>
                <a:gd name="T76" fmla="*/ 85 w 87"/>
                <a:gd name="T77" fmla="*/ 3 h 87"/>
                <a:gd name="T78" fmla="*/ 83 w 87"/>
                <a:gd name="T79" fmla="*/ 1 h 87"/>
                <a:gd name="T80" fmla="*/ 79 w 87"/>
                <a:gd name="T8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87">
                  <a:moveTo>
                    <a:pt x="79" y="0"/>
                  </a:moveTo>
                  <a:lnTo>
                    <a:pt x="76" y="1"/>
                  </a:lnTo>
                  <a:lnTo>
                    <a:pt x="73" y="3"/>
                  </a:lnTo>
                  <a:lnTo>
                    <a:pt x="72" y="5"/>
                  </a:lnTo>
                  <a:lnTo>
                    <a:pt x="71" y="8"/>
                  </a:lnTo>
                  <a:lnTo>
                    <a:pt x="71" y="24"/>
                  </a:lnTo>
                  <a:lnTo>
                    <a:pt x="68" y="38"/>
                  </a:lnTo>
                  <a:lnTo>
                    <a:pt x="63" y="50"/>
                  </a:lnTo>
                  <a:lnTo>
                    <a:pt x="55" y="59"/>
                  </a:lnTo>
                  <a:lnTo>
                    <a:pt x="48" y="64"/>
                  </a:lnTo>
                  <a:lnTo>
                    <a:pt x="40" y="67"/>
                  </a:lnTo>
                  <a:lnTo>
                    <a:pt x="32" y="69"/>
                  </a:lnTo>
                  <a:lnTo>
                    <a:pt x="25" y="71"/>
                  </a:lnTo>
                  <a:lnTo>
                    <a:pt x="18" y="71"/>
                  </a:lnTo>
                  <a:lnTo>
                    <a:pt x="14" y="71"/>
                  </a:lnTo>
                  <a:lnTo>
                    <a:pt x="10" y="69"/>
                  </a:lnTo>
                  <a:lnTo>
                    <a:pt x="9" y="69"/>
                  </a:lnTo>
                  <a:lnTo>
                    <a:pt x="5" y="69"/>
                  </a:lnTo>
                  <a:lnTo>
                    <a:pt x="3" y="71"/>
                  </a:lnTo>
                  <a:lnTo>
                    <a:pt x="1" y="73"/>
                  </a:lnTo>
                  <a:lnTo>
                    <a:pt x="0" y="76"/>
                  </a:lnTo>
                  <a:lnTo>
                    <a:pt x="0" y="79"/>
                  </a:lnTo>
                  <a:lnTo>
                    <a:pt x="1" y="82"/>
                  </a:lnTo>
                  <a:lnTo>
                    <a:pt x="2" y="84"/>
                  </a:lnTo>
                  <a:lnTo>
                    <a:pt x="5" y="85"/>
                  </a:lnTo>
                  <a:lnTo>
                    <a:pt x="8" y="85"/>
                  </a:lnTo>
                  <a:lnTo>
                    <a:pt x="12" y="87"/>
                  </a:lnTo>
                  <a:lnTo>
                    <a:pt x="18" y="87"/>
                  </a:lnTo>
                  <a:lnTo>
                    <a:pt x="27" y="87"/>
                  </a:lnTo>
                  <a:lnTo>
                    <a:pt x="37" y="85"/>
                  </a:lnTo>
                  <a:lnTo>
                    <a:pt x="46" y="82"/>
                  </a:lnTo>
                  <a:lnTo>
                    <a:pt x="56" y="79"/>
                  </a:lnTo>
                  <a:lnTo>
                    <a:pt x="65" y="72"/>
                  </a:lnTo>
                  <a:lnTo>
                    <a:pt x="76" y="60"/>
                  </a:lnTo>
                  <a:lnTo>
                    <a:pt x="83" y="45"/>
                  </a:lnTo>
                  <a:lnTo>
                    <a:pt x="86" y="28"/>
                  </a:lnTo>
                  <a:lnTo>
                    <a:pt x="87" y="7"/>
                  </a:lnTo>
                  <a:lnTo>
                    <a:pt x="86" y="5"/>
                  </a:lnTo>
                  <a:lnTo>
                    <a:pt x="85" y="3"/>
                  </a:lnTo>
                  <a:lnTo>
                    <a:pt x="83" y="1"/>
                  </a:lnTo>
                  <a:lnTo>
                    <a:pt x="7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18" name="Freeform 45"/>
            <p:cNvSpPr>
              <a:spLocks/>
            </p:cNvSpPr>
            <p:nvPr/>
          </p:nvSpPr>
          <p:spPr bwMode="auto">
            <a:xfrm>
              <a:off x="5054600" y="3638550"/>
              <a:ext cx="101600" cy="65087"/>
            </a:xfrm>
            <a:custGeom>
              <a:avLst/>
              <a:gdLst>
                <a:gd name="T0" fmla="*/ 0 w 127"/>
                <a:gd name="T1" fmla="*/ 71 h 81"/>
                <a:gd name="T2" fmla="*/ 0 w 127"/>
                <a:gd name="T3" fmla="*/ 75 h 81"/>
                <a:gd name="T4" fmla="*/ 0 w 127"/>
                <a:gd name="T5" fmla="*/ 78 h 81"/>
                <a:gd name="T6" fmla="*/ 2 w 127"/>
                <a:gd name="T7" fmla="*/ 80 h 81"/>
                <a:gd name="T8" fmla="*/ 4 w 127"/>
                <a:gd name="T9" fmla="*/ 81 h 81"/>
                <a:gd name="T10" fmla="*/ 8 w 127"/>
                <a:gd name="T11" fmla="*/ 81 h 81"/>
                <a:gd name="T12" fmla="*/ 11 w 127"/>
                <a:gd name="T13" fmla="*/ 80 h 81"/>
                <a:gd name="T14" fmla="*/ 14 w 127"/>
                <a:gd name="T15" fmla="*/ 79 h 81"/>
                <a:gd name="T16" fmla="*/ 15 w 127"/>
                <a:gd name="T17" fmla="*/ 76 h 81"/>
                <a:gd name="T18" fmla="*/ 16 w 127"/>
                <a:gd name="T19" fmla="*/ 72 h 81"/>
                <a:gd name="T20" fmla="*/ 19 w 127"/>
                <a:gd name="T21" fmla="*/ 64 h 81"/>
                <a:gd name="T22" fmla="*/ 25 w 127"/>
                <a:gd name="T23" fmla="*/ 54 h 81"/>
                <a:gd name="T24" fmla="*/ 36 w 127"/>
                <a:gd name="T25" fmla="*/ 41 h 81"/>
                <a:gd name="T26" fmla="*/ 49 w 127"/>
                <a:gd name="T27" fmla="*/ 30 h 81"/>
                <a:gd name="T28" fmla="*/ 67 w 127"/>
                <a:gd name="T29" fmla="*/ 20 h 81"/>
                <a:gd name="T30" fmla="*/ 90 w 127"/>
                <a:gd name="T31" fmla="*/ 15 h 81"/>
                <a:gd name="T32" fmla="*/ 117 w 127"/>
                <a:gd name="T33" fmla="*/ 15 h 81"/>
                <a:gd name="T34" fmla="*/ 121 w 127"/>
                <a:gd name="T35" fmla="*/ 15 h 81"/>
                <a:gd name="T36" fmla="*/ 124 w 127"/>
                <a:gd name="T37" fmla="*/ 14 h 81"/>
                <a:gd name="T38" fmla="*/ 125 w 127"/>
                <a:gd name="T39" fmla="*/ 11 h 81"/>
                <a:gd name="T40" fmla="*/ 127 w 127"/>
                <a:gd name="T41" fmla="*/ 8 h 81"/>
                <a:gd name="T42" fmla="*/ 127 w 127"/>
                <a:gd name="T43" fmla="*/ 4 h 81"/>
                <a:gd name="T44" fmla="*/ 125 w 127"/>
                <a:gd name="T45" fmla="*/ 2 h 81"/>
                <a:gd name="T46" fmla="*/ 123 w 127"/>
                <a:gd name="T47" fmla="*/ 1 h 81"/>
                <a:gd name="T48" fmla="*/ 120 w 127"/>
                <a:gd name="T49" fmla="*/ 0 h 81"/>
                <a:gd name="T50" fmla="*/ 86 w 127"/>
                <a:gd name="T51" fmla="*/ 0 h 81"/>
                <a:gd name="T52" fmla="*/ 60 w 127"/>
                <a:gd name="T53" fmla="*/ 7 h 81"/>
                <a:gd name="T54" fmla="*/ 39 w 127"/>
                <a:gd name="T55" fmla="*/ 18 h 81"/>
                <a:gd name="T56" fmla="*/ 24 w 127"/>
                <a:gd name="T57" fmla="*/ 32 h 81"/>
                <a:gd name="T58" fmla="*/ 12 w 127"/>
                <a:gd name="T59" fmla="*/ 46 h 81"/>
                <a:gd name="T60" fmla="*/ 4 w 127"/>
                <a:gd name="T61" fmla="*/ 58 h 81"/>
                <a:gd name="T62" fmla="*/ 1 w 127"/>
                <a:gd name="T63" fmla="*/ 68 h 81"/>
                <a:gd name="T64" fmla="*/ 0 w 127"/>
                <a:gd name="T65" fmla="*/ 7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81">
                  <a:moveTo>
                    <a:pt x="0" y="71"/>
                  </a:moveTo>
                  <a:lnTo>
                    <a:pt x="0" y="75"/>
                  </a:lnTo>
                  <a:lnTo>
                    <a:pt x="0" y="78"/>
                  </a:lnTo>
                  <a:lnTo>
                    <a:pt x="2" y="80"/>
                  </a:lnTo>
                  <a:lnTo>
                    <a:pt x="4" y="81"/>
                  </a:lnTo>
                  <a:lnTo>
                    <a:pt x="8" y="81"/>
                  </a:lnTo>
                  <a:lnTo>
                    <a:pt x="11" y="80"/>
                  </a:lnTo>
                  <a:lnTo>
                    <a:pt x="14" y="79"/>
                  </a:lnTo>
                  <a:lnTo>
                    <a:pt x="15" y="76"/>
                  </a:lnTo>
                  <a:lnTo>
                    <a:pt x="16" y="72"/>
                  </a:lnTo>
                  <a:lnTo>
                    <a:pt x="19" y="64"/>
                  </a:lnTo>
                  <a:lnTo>
                    <a:pt x="25" y="54"/>
                  </a:lnTo>
                  <a:lnTo>
                    <a:pt x="36" y="41"/>
                  </a:lnTo>
                  <a:lnTo>
                    <a:pt x="49" y="30"/>
                  </a:lnTo>
                  <a:lnTo>
                    <a:pt x="67" y="20"/>
                  </a:lnTo>
                  <a:lnTo>
                    <a:pt x="90" y="15"/>
                  </a:lnTo>
                  <a:lnTo>
                    <a:pt x="117" y="15"/>
                  </a:lnTo>
                  <a:lnTo>
                    <a:pt x="121" y="15"/>
                  </a:lnTo>
                  <a:lnTo>
                    <a:pt x="124" y="14"/>
                  </a:lnTo>
                  <a:lnTo>
                    <a:pt x="125" y="11"/>
                  </a:lnTo>
                  <a:lnTo>
                    <a:pt x="127" y="8"/>
                  </a:lnTo>
                  <a:lnTo>
                    <a:pt x="127" y="4"/>
                  </a:lnTo>
                  <a:lnTo>
                    <a:pt x="125" y="2"/>
                  </a:lnTo>
                  <a:lnTo>
                    <a:pt x="123" y="1"/>
                  </a:lnTo>
                  <a:lnTo>
                    <a:pt x="120" y="0"/>
                  </a:lnTo>
                  <a:lnTo>
                    <a:pt x="86" y="0"/>
                  </a:lnTo>
                  <a:lnTo>
                    <a:pt x="60" y="7"/>
                  </a:lnTo>
                  <a:lnTo>
                    <a:pt x="39" y="18"/>
                  </a:lnTo>
                  <a:lnTo>
                    <a:pt x="24" y="32"/>
                  </a:lnTo>
                  <a:lnTo>
                    <a:pt x="12" y="46"/>
                  </a:lnTo>
                  <a:lnTo>
                    <a:pt x="4" y="58"/>
                  </a:lnTo>
                  <a:lnTo>
                    <a:pt x="1" y="68"/>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19" name="Freeform 46"/>
            <p:cNvSpPr>
              <a:spLocks/>
            </p:cNvSpPr>
            <p:nvPr/>
          </p:nvSpPr>
          <p:spPr bwMode="auto">
            <a:xfrm>
              <a:off x="5181600" y="3451225"/>
              <a:ext cx="92075" cy="79375"/>
            </a:xfrm>
            <a:custGeom>
              <a:avLst/>
              <a:gdLst>
                <a:gd name="T0" fmla="*/ 106 w 115"/>
                <a:gd name="T1" fmla="*/ 0 h 100"/>
                <a:gd name="T2" fmla="*/ 68 w 115"/>
                <a:gd name="T3" fmla="*/ 12 h 100"/>
                <a:gd name="T4" fmla="*/ 40 w 115"/>
                <a:gd name="T5" fmla="*/ 26 h 100"/>
                <a:gd name="T6" fmla="*/ 22 w 115"/>
                <a:gd name="T7" fmla="*/ 41 h 100"/>
                <a:gd name="T8" fmla="*/ 10 w 115"/>
                <a:gd name="T9" fmla="*/ 56 h 100"/>
                <a:gd name="T10" fmla="*/ 3 w 115"/>
                <a:gd name="T11" fmla="*/ 70 h 100"/>
                <a:gd name="T12" fmla="*/ 0 w 115"/>
                <a:gd name="T13" fmla="*/ 81 h 100"/>
                <a:gd name="T14" fmla="*/ 0 w 115"/>
                <a:gd name="T15" fmla="*/ 89 h 100"/>
                <a:gd name="T16" fmla="*/ 0 w 115"/>
                <a:gd name="T17" fmla="*/ 93 h 100"/>
                <a:gd name="T18" fmla="*/ 1 w 115"/>
                <a:gd name="T19" fmla="*/ 96 h 100"/>
                <a:gd name="T20" fmla="*/ 3 w 115"/>
                <a:gd name="T21" fmla="*/ 99 h 100"/>
                <a:gd name="T22" fmla="*/ 6 w 115"/>
                <a:gd name="T23" fmla="*/ 100 h 100"/>
                <a:gd name="T24" fmla="*/ 9 w 115"/>
                <a:gd name="T25" fmla="*/ 100 h 100"/>
                <a:gd name="T26" fmla="*/ 13 w 115"/>
                <a:gd name="T27" fmla="*/ 99 h 100"/>
                <a:gd name="T28" fmla="*/ 15 w 115"/>
                <a:gd name="T29" fmla="*/ 96 h 100"/>
                <a:gd name="T30" fmla="*/ 16 w 115"/>
                <a:gd name="T31" fmla="*/ 94 h 100"/>
                <a:gd name="T32" fmla="*/ 16 w 115"/>
                <a:gd name="T33" fmla="*/ 91 h 100"/>
                <a:gd name="T34" fmla="*/ 16 w 115"/>
                <a:gd name="T35" fmla="*/ 88 h 100"/>
                <a:gd name="T36" fmla="*/ 17 w 115"/>
                <a:gd name="T37" fmla="*/ 81 h 100"/>
                <a:gd name="T38" fmla="*/ 19 w 115"/>
                <a:gd name="T39" fmla="*/ 73 h 100"/>
                <a:gd name="T40" fmla="*/ 25 w 115"/>
                <a:gd name="T41" fmla="*/ 62 h 100"/>
                <a:gd name="T42" fmla="*/ 37 w 115"/>
                <a:gd name="T43" fmla="*/ 50 h 100"/>
                <a:gd name="T44" fmla="*/ 53 w 115"/>
                <a:gd name="T45" fmla="*/ 38 h 100"/>
                <a:gd name="T46" fmla="*/ 77 w 115"/>
                <a:gd name="T47" fmla="*/ 26 h 100"/>
                <a:gd name="T48" fmla="*/ 109 w 115"/>
                <a:gd name="T49" fmla="*/ 16 h 100"/>
                <a:gd name="T50" fmla="*/ 113 w 115"/>
                <a:gd name="T51" fmla="*/ 14 h 100"/>
                <a:gd name="T52" fmla="*/ 114 w 115"/>
                <a:gd name="T53" fmla="*/ 12 h 100"/>
                <a:gd name="T54" fmla="*/ 115 w 115"/>
                <a:gd name="T55" fmla="*/ 9 h 100"/>
                <a:gd name="T56" fmla="*/ 115 w 115"/>
                <a:gd name="T57" fmla="*/ 5 h 100"/>
                <a:gd name="T58" fmla="*/ 114 w 115"/>
                <a:gd name="T59" fmla="*/ 3 h 100"/>
                <a:gd name="T60" fmla="*/ 112 w 115"/>
                <a:gd name="T61" fmla="*/ 1 h 100"/>
                <a:gd name="T62" fmla="*/ 109 w 115"/>
                <a:gd name="T63" fmla="*/ 0 h 100"/>
                <a:gd name="T64" fmla="*/ 106 w 115"/>
                <a:gd name="T6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5" h="100">
                  <a:moveTo>
                    <a:pt x="106" y="0"/>
                  </a:moveTo>
                  <a:lnTo>
                    <a:pt x="68" y="12"/>
                  </a:lnTo>
                  <a:lnTo>
                    <a:pt x="40" y="26"/>
                  </a:lnTo>
                  <a:lnTo>
                    <a:pt x="22" y="41"/>
                  </a:lnTo>
                  <a:lnTo>
                    <a:pt x="10" y="56"/>
                  </a:lnTo>
                  <a:lnTo>
                    <a:pt x="3" y="70"/>
                  </a:lnTo>
                  <a:lnTo>
                    <a:pt x="0" y="81"/>
                  </a:lnTo>
                  <a:lnTo>
                    <a:pt x="0" y="89"/>
                  </a:lnTo>
                  <a:lnTo>
                    <a:pt x="0" y="93"/>
                  </a:lnTo>
                  <a:lnTo>
                    <a:pt x="1" y="96"/>
                  </a:lnTo>
                  <a:lnTo>
                    <a:pt x="3" y="99"/>
                  </a:lnTo>
                  <a:lnTo>
                    <a:pt x="6" y="100"/>
                  </a:lnTo>
                  <a:lnTo>
                    <a:pt x="9" y="100"/>
                  </a:lnTo>
                  <a:lnTo>
                    <a:pt x="13" y="99"/>
                  </a:lnTo>
                  <a:lnTo>
                    <a:pt x="15" y="96"/>
                  </a:lnTo>
                  <a:lnTo>
                    <a:pt x="16" y="94"/>
                  </a:lnTo>
                  <a:lnTo>
                    <a:pt x="16" y="91"/>
                  </a:lnTo>
                  <a:lnTo>
                    <a:pt x="16" y="88"/>
                  </a:lnTo>
                  <a:lnTo>
                    <a:pt x="17" y="81"/>
                  </a:lnTo>
                  <a:lnTo>
                    <a:pt x="19" y="73"/>
                  </a:lnTo>
                  <a:lnTo>
                    <a:pt x="25" y="62"/>
                  </a:lnTo>
                  <a:lnTo>
                    <a:pt x="37" y="50"/>
                  </a:lnTo>
                  <a:lnTo>
                    <a:pt x="53" y="38"/>
                  </a:lnTo>
                  <a:lnTo>
                    <a:pt x="77" y="26"/>
                  </a:lnTo>
                  <a:lnTo>
                    <a:pt x="109" y="16"/>
                  </a:lnTo>
                  <a:lnTo>
                    <a:pt x="113" y="14"/>
                  </a:lnTo>
                  <a:lnTo>
                    <a:pt x="114" y="12"/>
                  </a:lnTo>
                  <a:lnTo>
                    <a:pt x="115" y="9"/>
                  </a:lnTo>
                  <a:lnTo>
                    <a:pt x="115" y="5"/>
                  </a:lnTo>
                  <a:lnTo>
                    <a:pt x="114" y="3"/>
                  </a:lnTo>
                  <a:lnTo>
                    <a:pt x="112" y="1"/>
                  </a:lnTo>
                  <a:lnTo>
                    <a:pt x="109" y="0"/>
                  </a:lnTo>
                  <a:lnTo>
                    <a:pt x="10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grpSp>
      <p:grpSp>
        <p:nvGrpSpPr>
          <p:cNvPr id="120" name="Gruppieren 119"/>
          <p:cNvGrpSpPr/>
          <p:nvPr/>
        </p:nvGrpSpPr>
        <p:grpSpPr>
          <a:xfrm rot="19654089">
            <a:off x="6039057" y="2041177"/>
            <a:ext cx="1309468" cy="1633365"/>
            <a:chOff x="5708650" y="2413000"/>
            <a:chExt cx="898525" cy="1120775"/>
          </a:xfrm>
        </p:grpSpPr>
        <p:sp>
          <p:nvSpPr>
            <p:cNvPr id="121" name="Freeform 56"/>
            <p:cNvSpPr>
              <a:spLocks/>
            </p:cNvSpPr>
            <p:nvPr/>
          </p:nvSpPr>
          <p:spPr bwMode="auto">
            <a:xfrm>
              <a:off x="5708650" y="3079750"/>
              <a:ext cx="654050" cy="454025"/>
            </a:xfrm>
            <a:custGeom>
              <a:avLst/>
              <a:gdLst>
                <a:gd name="T0" fmla="*/ 84 w 412"/>
                <a:gd name="T1" fmla="*/ 16 h 286"/>
                <a:gd name="T2" fmla="*/ 84 w 412"/>
                <a:gd name="T3" fmla="*/ 16 h 286"/>
                <a:gd name="T4" fmla="*/ 114 w 412"/>
                <a:gd name="T5" fmla="*/ 28 h 286"/>
                <a:gd name="T6" fmla="*/ 146 w 412"/>
                <a:gd name="T7" fmla="*/ 44 h 286"/>
                <a:gd name="T8" fmla="*/ 186 w 412"/>
                <a:gd name="T9" fmla="*/ 64 h 286"/>
                <a:gd name="T10" fmla="*/ 232 w 412"/>
                <a:gd name="T11" fmla="*/ 90 h 286"/>
                <a:gd name="T12" fmla="*/ 280 w 412"/>
                <a:gd name="T13" fmla="*/ 120 h 286"/>
                <a:gd name="T14" fmla="*/ 326 w 412"/>
                <a:gd name="T15" fmla="*/ 152 h 286"/>
                <a:gd name="T16" fmla="*/ 348 w 412"/>
                <a:gd name="T17" fmla="*/ 170 h 286"/>
                <a:gd name="T18" fmla="*/ 368 w 412"/>
                <a:gd name="T19" fmla="*/ 188 h 286"/>
                <a:gd name="T20" fmla="*/ 368 w 412"/>
                <a:gd name="T21" fmla="*/ 188 h 286"/>
                <a:gd name="T22" fmla="*/ 384 w 412"/>
                <a:gd name="T23" fmla="*/ 206 h 286"/>
                <a:gd name="T24" fmla="*/ 384 w 412"/>
                <a:gd name="T25" fmla="*/ 206 h 286"/>
                <a:gd name="T26" fmla="*/ 394 w 412"/>
                <a:gd name="T27" fmla="*/ 216 h 286"/>
                <a:gd name="T28" fmla="*/ 402 w 412"/>
                <a:gd name="T29" fmla="*/ 228 h 286"/>
                <a:gd name="T30" fmla="*/ 408 w 412"/>
                <a:gd name="T31" fmla="*/ 238 h 286"/>
                <a:gd name="T32" fmla="*/ 410 w 412"/>
                <a:gd name="T33" fmla="*/ 248 h 286"/>
                <a:gd name="T34" fmla="*/ 412 w 412"/>
                <a:gd name="T35" fmla="*/ 256 h 286"/>
                <a:gd name="T36" fmla="*/ 410 w 412"/>
                <a:gd name="T37" fmla="*/ 264 h 286"/>
                <a:gd name="T38" fmla="*/ 408 w 412"/>
                <a:gd name="T39" fmla="*/ 270 h 286"/>
                <a:gd name="T40" fmla="*/ 402 w 412"/>
                <a:gd name="T41" fmla="*/ 276 h 286"/>
                <a:gd name="T42" fmla="*/ 396 w 412"/>
                <a:gd name="T43" fmla="*/ 280 h 286"/>
                <a:gd name="T44" fmla="*/ 386 w 412"/>
                <a:gd name="T45" fmla="*/ 282 h 286"/>
                <a:gd name="T46" fmla="*/ 376 w 412"/>
                <a:gd name="T47" fmla="*/ 284 h 286"/>
                <a:gd name="T48" fmla="*/ 362 w 412"/>
                <a:gd name="T49" fmla="*/ 286 h 286"/>
                <a:gd name="T50" fmla="*/ 348 w 412"/>
                <a:gd name="T51" fmla="*/ 284 h 286"/>
                <a:gd name="T52" fmla="*/ 332 w 412"/>
                <a:gd name="T53" fmla="*/ 282 h 286"/>
                <a:gd name="T54" fmla="*/ 294 w 412"/>
                <a:gd name="T55" fmla="*/ 272 h 286"/>
                <a:gd name="T56" fmla="*/ 294 w 412"/>
                <a:gd name="T57" fmla="*/ 272 h 286"/>
                <a:gd name="T58" fmla="*/ 254 w 412"/>
                <a:gd name="T59" fmla="*/ 258 h 286"/>
                <a:gd name="T60" fmla="*/ 218 w 412"/>
                <a:gd name="T61" fmla="*/ 244 h 286"/>
                <a:gd name="T62" fmla="*/ 186 w 412"/>
                <a:gd name="T63" fmla="*/ 226 h 286"/>
                <a:gd name="T64" fmla="*/ 156 w 412"/>
                <a:gd name="T65" fmla="*/ 206 h 286"/>
                <a:gd name="T66" fmla="*/ 156 w 412"/>
                <a:gd name="T67" fmla="*/ 206 h 286"/>
                <a:gd name="T68" fmla="*/ 136 w 412"/>
                <a:gd name="T69" fmla="*/ 190 h 286"/>
                <a:gd name="T70" fmla="*/ 116 w 412"/>
                <a:gd name="T71" fmla="*/ 172 h 286"/>
                <a:gd name="T72" fmla="*/ 98 w 412"/>
                <a:gd name="T73" fmla="*/ 154 h 286"/>
                <a:gd name="T74" fmla="*/ 82 w 412"/>
                <a:gd name="T75" fmla="*/ 136 h 286"/>
                <a:gd name="T76" fmla="*/ 54 w 412"/>
                <a:gd name="T77" fmla="*/ 100 h 286"/>
                <a:gd name="T78" fmla="*/ 26 w 412"/>
                <a:gd name="T79" fmla="*/ 64 h 286"/>
                <a:gd name="T80" fmla="*/ 26 w 412"/>
                <a:gd name="T81" fmla="*/ 64 h 286"/>
                <a:gd name="T82" fmla="*/ 16 w 412"/>
                <a:gd name="T83" fmla="*/ 50 h 286"/>
                <a:gd name="T84" fmla="*/ 8 w 412"/>
                <a:gd name="T85" fmla="*/ 36 h 286"/>
                <a:gd name="T86" fmla="*/ 2 w 412"/>
                <a:gd name="T87" fmla="*/ 26 h 286"/>
                <a:gd name="T88" fmla="*/ 0 w 412"/>
                <a:gd name="T89" fmla="*/ 18 h 286"/>
                <a:gd name="T90" fmla="*/ 0 w 412"/>
                <a:gd name="T91" fmla="*/ 10 h 286"/>
                <a:gd name="T92" fmla="*/ 2 w 412"/>
                <a:gd name="T93" fmla="*/ 6 h 286"/>
                <a:gd name="T94" fmla="*/ 6 w 412"/>
                <a:gd name="T95" fmla="*/ 2 h 286"/>
                <a:gd name="T96" fmla="*/ 12 w 412"/>
                <a:gd name="T97" fmla="*/ 0 h 286"/>
                <a:gd name="T98" fmla="*/ 26 w 412"/>
                <a:gd name="T99" fmla="*/ 0 h 286"/>
                <a:gd name="T100" fmla="*/ 46 w 412"/>
                <a:gd name="T101" fmla="*/ 4 h 286"/>
                <a:gd name="T102" fmla="*/ 64 w 412"/>
                <a:gd name="T103" fmla="*/ 10 h 286"/>
                <a:gd name="T104" fmla="*/ 84 w 412"/>
                <a:gd name="T105" fmla="*/ 16 h 286"/>
                <a:gd name="T106" fmla="*/ 84 w 412"/>
                <a:gd name="T107" fmla="*/ 1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2" h="286">
                  <a:moveTo>
                    <a:pt x="84" y="16"/>
                  </a:moveTo>
                  <a:lnTo>
                    <a:pt x="84" y="16"/>
                  </a:lnTo>
                  <a:lnTo>
                    <a:pt x="114" y="28"/>
                  </a:lnTo>
                  <a:lnTo>
                    <a:pt x="146" y="44"/>
                  </a:lnTo>
                  <a:lnTo>
                    <a:pt x="186" y="64"/>
                  </a:lnTo>
                  <a:lnTo>
                    <a:pt x="232" y="90"/>
                  </a:lnTo>
                  <a:lnTo>
                    <a:pt x="280" y="120"/>
                  </a:lnTo>
                  <a:lnTo>
                    <a:pt x="326" y="152"/>
                  </a:lnTo>
                  <a:lnTo>
                    <a:pt x="348" y="170"/>
                  </a:lnTo>
                  <a:lnTo>
                    <a:pt x="368" y="188"/>
                  </a:lnTo>
                  <a:lnTo>
                    <a:pt x="368" y="188"/>
                  </a:lnTo>
                  <a:lnTo>
                    <a:pt x="384" y="206"/>
                  </a:lnTo>
                  <a:lnTo>
                    <a:pt x="384" y="206"/>
                  </a:lnTo>
                  <a:lnTo>
                    <a:pt x="394" y="216"/>
                  </a:lnTo>
                  <a:lnTo>
                    <a:pt x="402" y="228"/>
                  </a:lnTo>
                  <a:lnTo>
                    <a:pt x="408" y="238"/>
                  </a:lnTo>
                  <a:lnTo>
                    <a:pt x="410" y="248"/>
                  </a:lnTo>
                  <a:lnTo>
                    <a:pt x="412" y="256"/>
                  </a:lnTo>
                  <a:lnTo>
                    <a:pt x="410" y="264"/>
                  </a:lnTo>
                  <a:lnTo>
                    <a:pt x="408" y="270"/>
                  </a:lnTo>
                  <a:lnTo>
                    <a:pt x="402" y="276"/>
                  </a:lnTo>
                  <a:lnTo>
                    <a:pt x="396" y="280"/>
                  </a:lnTo>
                  <a:lnTo>
                    <a:pt x="386" y="282"/>
                  </a:lnTo>
                  <a:lnTo>
                    <a:pt x="376" y="284"/>
                  </a:lnTo>
                  <a:lnTo>
                    <a:pt x="362" y="286"/>
                  </a:lnTo>
                  <a:lnTo>
                    <a:pt x="348" y="284"/>
                  </a:lnTo>
                  <a:lnTo>
                    <a:pt x="332" y="282"/>
                  </a:lnTo>
                  <a:lnTo>
                    <a:pt x="294" y="272"/>
                  </a:lnTo>
                  <a:lnTo>
                    <a:pt x="294" y="272"/>
                  </a:lnTo>
                  <a:lnTo>
                    <a:pt x="254" y="258"/>
                  </a:lnTo>
                  <a:lnTo>
                    <a:pt x="218" y="244"/>
                  </a:lnTo>
                  <a:lnTo>
                    <a:pt x="186" y="226"/>
                  </a:lnTo>
                  <a:lnTo>
                    <a:pt x="156" y="206"/>
                  </a:lnTo>
                  <a:lnTo>
                    <a:pt x="156" y="206"/>
                  </a:lnTo>
                  <a:lnTo>
                    <a:pt x="136" y="190"/>
                  </a:lnTo>
                  <a:lnTo>
                    <a:pt x="116" y="172"/>
                  </a:lnTo>
                  <a:lnTo>
                    <a:pt x="98" y="154"/>
                  </a:lnTo>
                  <a:lnTo>
                    <a:pt x="82" y="136"/>
                  </a:lnTo>
                  <a:lnTo>
                    <a:pt x="54" y="100"/>
                  </a:lnTo>
                  <a:lnTo>
                    <a:pt x="26" y="64"/>
                  </a:lnTo>
                  <a:lnTo>
                    <a:pt x="26" y="64"/>
                  </a:lnTo>
                  <a:lnTo>
                    <a:pt x="16" y="50"/>
                  </a:lnTo>
                  <a:lnTo>
                    <a:pt x="8" y="36"/>
                  </a:lnTo>
                  <a:lnTo>
                    <a:pt x="2" y="26"/>
                  </a:lnTo>
                  <a:lnTo>
                    <a:pt x="0" y="18"/>
                  </a:lnTo>
                  <a:lnTo>
                    <a:pt x="0" y="10"/>
                  </a:lnTo>
                  <a:lnTo>
                    <a:pt x="2" y="6"/>
                  </a:lnTo>
                  <a:lnTo>
                    <a:pt x="6" y="2"/>
                  </a:lnTo>
                  <a:lnTo>
                    <a:pt x="12" y="0"/>
                  </a:lnTo>
                  <a:lnTo>
                    <a:pt x="26" y="0"/>
                  </a:lnTo>
                  <a:lnTo>
                    <a:pt x="46" y="4"/>
                  </a:lnTo>
                  <a:lnTo>
                    <a:pt x="64" y="10"/>
                  </a:lnTo>
                  <a:lnTo>
                    <a:pt x="84" y="16"/>
                  </a:lnTo>
                  <a:lnTo>
                    <a:pt x="84" y="16"/>
                  </a:lnTo>
                  <a:close/>
                </a:path>
              </a:pathLst>
            </a:custGeom>
            <a:solidFill>
              <a:srgbClr val="F793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22" name="Freeform 57"/>
            <p:cNvSpPr>
              <a:spLocks/>
            </p:cNvSpPr>
            <p:nvPr/>
          </p:nvSpPr>
          <p:spPr bwMode="auto">
            <a:xfrm>
              <a:off x="5708650" y="3079750"/>
              <a:ext cx="609600" cy="327025"/>
            </a:xfrm>
            <a:custGeom>
              <a:avLst/>
              <a:gdLst>
                <a:gd name="T0" fmla="*/ 114 w 384"/>
                <a:gd name="T1" fmla="*/ 28 h 206"/>
                <a:gd name="T2" fmla="*/ 232 w 384"/>
                <a:gd name="T3" fmla="*/ 90 h 206"/>
                <a:gd name="T4" fmla="*/ 348 w 384"/>
                <a:gd name="T5" fmla="*/ 170 h 206"/>
                <a:gd name="T6" fmla="*/ 384 w 384"/>
                <a:gd name="T7" fmla="*/ 206 h 206"/>
                <a:gd name="T8" fmla="*/ 364 w 384"/>
                <a:gd name="T9" fmla="*/ 190 h 206"/>
                <a:gd name="T10" fmla="*/ 338 w 384"/>
                <a:gd name="T11" fmla="*/ 178 h 206"/>
                <a:gd name="T12" fmla="*/ 270 w 384"/>
                <a:gd name="T13" fmla="*/ 160 h 206"/>
                <a:gd name="T14" fmla="*/ 254 w 384"/>
                <a:gd name="T15" fmla="*/ 140 h 206"/>
                <a:gd name="T16" fmla="*/ 246 w 384"/>
                <a:gd name="T17" fmla="*/ 124 h 206"/>
                <a:gd name="T18" fmla="*/ 216 w 384"/>
                <a:gd name="T19" fmla="*/ 104 h 206"/>
                <a:gd name="T20" fmla="*/ 190 w 384"/>
                <a:gd name="T21" fmla="*/ 98 h 206"/>
                <a:gd name="T22" fmla="*/ 220 w 384"/>
                <a:gd name="T23" fmla="*/ 112 h 206"/>
                <a:gd name="T24" fmla="*/ 240 w 384"/>
                <a:gd name="T25" fmla="*/ 130 h 206"/>
                <a:gd name="T26" fmla="*/ 238 w 384"/>
                <a:gd name="T27" fmla="*/ 136 h 206"/>
                <a:gd name="T28" fmla="*/ 236 w 384"/>
                <a:gd name="T29" fmla="*/ 152 h 206"/>
                <a:gd name="T30" fmla="*/ 268 w 384"/>
                <a:gd name="T31" fmla="*/ 180 h 206"/>
                <a:gd name="T32" fmla="*/ 240 w 384"/>
                <a:gd name="T33" fmla="*/ 174 h 206"/>
                <a:gd name="T34" fmla="*/ 216 w 384"/>
                <a:gd name="T35" fmla="*/ 156 h 206"/>
                <a:gd name="T36" fmla="*/ 214 w 384"/>
                <a:gd name="T37" fmla="*/ 148 h 206"/>
                <a:gd name="T38" fmla="*/ 210 w 384"/>
                <a:gd name="T39" fmla="*/ 120 h 206"/>
                <a:gd name="T40" fmla="*/ 172 w 384"/>
                <a:gd name="T41" fmla="*/ 106 h 206"/>
                <a:gd name="T42" fmla="*/ 140 w 384"/>
                <a:gd name="T43" fmla="*/ 96 h 206"/>
                <a:gd name="T44" fmla="*/ 104 w 384"/>
                <a:gd name="T45" fmla="*/ 76 h 206"/>
                <a:gd name="T46" fmla="*/ 98 w 384"/>
                <a:gd name="T47" fmla="*/ 56 h 206"/>
                <a:gd name="T48" fmla="*/ 98 w 384"/>
                <a:gd name="T49" fmla="*/ 50 h 206"/>
                <a:gd name="T50" fmla="*/ 74 w 384"/>
                <a:gd name="T51" fmla="*/ 34 h 206"/>
                <a:gd name="T52" fmla="*/ 42 w 384"/>
                <a:gd name="T53" fmla="*/ 24 h 206"/>
                <a:gd name="T54" fmla="*/ 76 w 384"/>
                <a:gd name="T55" fmla="*/ 40 h 206"/>
                <a:gd name="T56" fmla="*/ 82 w 384"/>
                <a:gd name="T57" fmla="*/ 52 h 206"/>
                <a:gd name="T58" fmla="*/ 78 w 384"/>
                <a:gd name="T59" fmla="*/ 60 h 206"/>
                <a:gd name="T60" fmla="*/ 74 w 384"/>
                <a:gd name="T61" fmla="*/ 82 h 206"/>
                <a:gd name="T62" fmla="*/ 102 w 384"/>
                <a:gd name="T63" fmla="*/ 104 h 206"/>
                <a:gd name="T64" fmla="*/ 134 w 384"/>
                <a:gd name="T65" fmla="*/ 118 h 206"/>
                <a:gd name="T66" fmla="*/ 172 w 384"/>
                <a:gd name="T67" fmla="*/ 136 h 206"/>
                <a:gd name="T68" fmla="*/ 182 w 384"/>
                <a:gd name="T69" fmla="*/ 154 h 206"/>
                <a:gd name="T70" fmla="*/ 178 w 384"/>
                <a:gd name="T71" fmla="*/ 164 h 206"/>
                <a:gd name="T72" fmla="*/ 172 w 384"/>
                <a:gd name="T73" fmla="*/ 142 h 206"/>
                <a:gd name="T74" fmla="*/ 148 w 384"/>
                <a:gd name="T75" fmla="*/ 130 h 206"/>
                <a:gd name="T76" fmla="*/ 108 w 384"/>
                <a:gd name="T77" fmla="*/ 126 h 206"/>
                <a:gd name="T78" fmla="*/ 88 w 384"/>
                <a:gd name="T79" fmla="*/ 118 h 206"/>
                <a:gd name="T80" fmla="*/ 84 w 384"/>
                <a:gd name="T81" fmla="*/ 116 h 206"/>
                <a:gd name="T82" fmla="*/ 98 w 384"/>
                <a:gd name="T83" fmla="*/ 130 h 206"/>
                <a:gd name="T84" fmla="*/ 120 w 384"/>
                <a:gd name="T85" fmla="*/ 140 h 206"/>
                <a:gd name="T86" fmla="*/ 152 w 384"/>
                <a:gd name="T87" fmla="*/ 154 h 206"/>
                <a:gd name="T88" fmla="*/ 166 w 384"/>
                <a:gd name="T89" fmla="*/ 172 h 206"/>
                <a:gd name="T90" fmla="*/ 160 w 384"/>
                <a:gd name="T91" fmla="*/ 184 h 206"/>
                <a:gd name="T92" fmla="*/ 156 w 384"/>
                <a:gd name="T93" fmla="*/ 200 h 206"/>
                <a:gd name="T94" fmla="*/ 136 w 384"/>
                <a:gd name="T95" fmla="*/ 190 h 206"/>
                <a:gd name="T96" fmla="*/ 82 w 384"/>
                <a:gd name="T97" fmla="*/ 136 h 206"/>
                <a:gd name="T98" fmla="*/ 26 w 384"/>
                <a:gd name="T99" fmla="*/ 64 h 206"/>
                <a:gd name="T100" fmla="*/ 2 w 384"/>
                <a:gd name="T101" fmla="*/ 26 h 206"/>
                <a:gd name="T102" fmla="*/ 2 w 384"/>
                <a:gd name="T103" fmla="*/ 6 h 206"/>
                <a:gd name="T104" fmla="*/ 26 w 384"/>
                <a:gd name="T105" fmla="*/ 0 h 206"/>
                <a:gd name="T106" fmla="*/ 84 w 384"/>
                <a:gd name="T107" fmla="*/ 1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4" h="206">
                  <a:moveTo>
                    <a:pt x="84" y="16"/>
                  </a:moveTo>
                  <a:lnTo>
                    <a:pt x="84" y="16"/>
                  </a:lnTo>
                  <a:lnTo>
                    <a:pt x="114" y="28"/>
                  </a:lnTo>
                  <a:lnTo>
                    <a:pt x="146" y="44"/>
                  </a:lnTo>
                  <a:lnTo>
                    <a:pt x="186" y="64"/>
                  </a:lnTo>
                  <a:lnTo>
                    <a:pt x="232" y="90"/>
                  </a:lnTo>
                  <a:lnTo>
                    <a:pt x="280" y="120"/>
                  </a:lnTo>
                  <a:lnTo>
                    <a:pt x="326" y="152"/>
                  </a:lnTo>
                  <a:lnTo>
                    <a:pt x="348" y="170"/>
                  </a:lnTo>
                  <a:lnTo>
                    <a:pt x="368" y="188"/>
                  </a:lnTo>
                  <a:lnTo>
                    <a:pt x="368" y="188"/>
                  </a:lnTo>
                  <a:lnTo>
                    <a:pt x="384" y="206"/>
                  </a:lnTo>
                  <a:lnTo>
                    <a:pt x="384" y="206"/>
                  </a:lnTo>
                  <a:lnTo>
                    <a:pt x="376" y="198"/>
                  </a:lnTo>
                  <a:lnTo>
                    <a:pt x="364" y="190"/>
                  </a:lnTo>
                  <a:lnTo>
                    <a:pt x="352" y="182"/>
                  </a:lnTo>
                  <a:lnTo>
                    <a:pt x="338" y="178"/>
                  </a:lnTo>
                  <a:lnTo>
                    <a:pt x="338" y="178"/>
                  </a:lnTo>
                  <a:lnTo>
                    <a:pt x="308" y="170"/>
                  </a:lnTo>
                  <a:lnTo>
                    <a:pt x="280" y="164"/>
                  </a:lnTo>
                  <a:lnTo>
                    <a:pt x="270" y="160"/>
                  </a:lnTo>
                  <a:lnTo>
                    <a:pt x="262" y="156"/>
                  </a:lnTo>
                  <a:lnTo>
                    <a:pt x="258" y="148"/>
                  </a:lnTo>
                  <a:lnTo>
                    <a:pt x="254" y="140"/>
                  </a:lnTo>
                  <a:lnTo>
                    <a:pt x="254" y="140"/>
                  </a:lnTo>
                  <a:lnTo>
                    <a:pt x="252" y="132"/>
                  </a:lnTo>
                  <a:lnTo>
                    <a:pt x="246" y="124"/>
                  </a:lnTo>
                  <a:lnTo>
                    <a:pt x="238" y="116"/>
                  </a:lnTo>
                  <a:lnTo>
                    <a:pt x="228" y="110"/>
                  </a:lnTo>
                  <a:lnTo>
                    <a:pt x="216" y="104"/>
                  </a:lnTo>
                  <a:lnTo>
                    <a:pt x="206" y="100"/>
                  </a:lnTo>
                  <a:lnTo>
                    <a:pt x="196" y="98"/>
                  </a:lnTo>
                  <a:lnTo>
                    <a:pt x="190" y="98"/>
                  </a:lnTo>
                  <a:lnTo>
                    <a:pt x="190" y="98"/>
                  </a:lnTo>
                  <a:lnTo>
                    <a:pt x="200" y="102"/>
                  </a:lnTo>
                  <a:lnTo>
                    <a:pt x="220" y="112"/>
                  </a:lnTo>
                  <a:lnTo>
                    <a:pt x="228" y="118"/>
                  </a:lnTo>
                  <a:lnTo>
                    <a:pt x="236" y="124"/>
                  </a:lnTo>
                  <a:lnTo>
                    <a:pt x="240" y="130"/>
                  </a:lnTo>
                  <a:lnTo>
                    <a:pt x="240" y="132"/>
                  </a:lnTo>
                  <a:lnTo>
                    <a:pt x="238" y="136"/>
                  </a:lnTo>
                  <a:lnTo>
                    <a:pt x="238" y="136"/>
                  </a:lnTo>
                  <a:lnTo>
                    <a:pt x="234" y="140"/>
                  </a:lnTo>
                  <a:lnTo>
                    <a:pt x="234" y="146"/>
                  </a:lnTo>
                  <a:lnTo>
                    <a:pt x="236" y="152"/>
                  </a:lnTo>
                  <a:lnTo>
                    <a:pt x="238" y="158"/>
                  </a:lnTo>
                  <a:lnTo>
                    <a:pt x="252" y="170"/>
                  </a:lnTo>
                  <a:lnTo>
                    <a:pt x="268" y="180"/>
                  </a:lnTo>
                  <a:lnTo>
                    <a:pt x="268" y="180"/>
                  </a:lnTo>
                  <a:lnTo>
                    <a:pt x="258" y="180"/>
                  </a:lnTo>
                  <a:lnTo>
                    <a:pt x="240" y="174"/>
                  </a:lnTo>
                  <a:lnTo>
                    <a:pt x="230" y="170"/>
                  </a:lnTo>
                  <a:lnTo>
                    <a:pt x="222" y="164"/>
                  </a:lnTo>
                  <a:lnTo>
                    <a:pt x="216" y="156"/>
                  </a:lnTo>
                  <a:lnTo>
                    <a:pt x="214" y="152"/>
                  </a:lnTo>
                  <a:lnTo>
                    <a:pt x="214" y="148"/>
                  </a:lnTo>
                  <a:lnTo>
                    <a:pt x="214" y="148"/>
                  </a:lnTo>
                  <a:lnTo>
                    <a:pt x="214" y="132"/>
                  </a:lnTo>
                  <a:lnTo>
                    <a:pt x="212" y="126"/>
                  </a:lnTo>
                  <a:lnTo>
                    <a:pt x="210" y="120"/>
                  </a:lnTo>
                  <a:lnTo>
                    <a:pt x="204" y="116"/>
                  </a:lnTo>
                  <a:lnTo>
                    <a:pt x="196" y="112"/>
                  </a:lnTo>
                  <a:lnTo>
                    <a:pt x="172" y="106"/>
                  </a:lnTo>
                  <a:lnTo>
                    <a:pt x="172" y="106"/>
                  </a:lnTo>
                  <a:lnTo>
                    <a:pt x="154" y="102"/>
                  </a:lnTo>
                  <a:lnTo>
                    <a:pt x="140" y="96"/>
                  </a:lnTo>
                  <a:lnTo>
                    <a:pt x="126" y="90"/>
                  </a:lnTo>
                  <a:lnTo>
                    <a:pt x="114" y="84"/>
                  </a:lnTo>
                  <a:lnTo>
                    <a:pt x="104" y="76"/>
                  </a:lnTo>
                  <a:lnTo>
                    <a:pt x="98" y="70"/>
                  </a:lnTo>
                  <a:lnTo>
                    <a:pt x="96" y="62"/>
                  </a:lnTo>
                  <a:lnTo>
                    <a:pt x="98" y="56"/>
                  </a:lnTo>
                  <a:lnTo>
                    <a:pt x="98" y="56"/>
                  </a:lnTo>
                  <a:lnTo>
                    <a:pt x="98" y="54"/>
                  </a:lnTo>
                  <a:lnTo>
                    <a:pt x="98" y="50"/>
                  </a:lnTo>
                  <a:lnTo>
                    <a:pt x="92" y="44"/>
                  </a:lnTo>
                  <a:lnTo>
                    <a:pt x="84" y="40"/>
                  </a:lnTo>
                  <a:lnTo>
                    <a:pt x="74" y="34"/>
                  </a:lnTo>
                  <a:lnTo>
                    <a:pt x="52" y="28"/>
                  </a:lnTo>
                  <a:lnTo>
                    <a:pt x="42" y="24"/>
                  </a:lnTo>
                  <a:lnTo>
                    <a:pt x="42" y="24"/>
                  </a:lnTo>
                  <a:lnTo>
                    <a:pt x="50" y="28"/>
                  </a:lnTo>
                  <a:lnTo>
                    <a:pt x="68" y="36"/>
                  </a:lnTo>
                  <a:lnTo>
                    <a:pt x="76" y="40"/>
                  </a:lnTo>
                  <a:lnTo>
                    <a:pt x="82" y="46"/>
                  </a:lnTo>
                  <a:lnTo>
                    <a:pt x="82" y="50"/>
                  </a:lnTo>
                  <a:lnTo>
                    <a:pt x="82" y="52"/>
                  </a:lnTo>
                  <a:lnTo>
                    <a:pt x="82" y="56"/>
                  </a:lnTo>
                  <a:lnTo>
                    <a:pt x="78" y="60"/>
                  </a:lnTo>
                  <a:lnTo>
                    <a:pt x="78" y="60"/>
                  </a:lnTo>
                  <a:lnTo>
                    <a:pt x="72" y="66"/>
                  </a:lnTo>
                  <a:lnTo>
                    <a:pt x="70" y="74"/>
                  </a:lnTo>
                  <a:lnTo>
                    <a:pt x="74" y="82"/>
                  </a:lnTo>
                  <a:lnTo>
                    <a:pt x="80" y="90"/>
                  </a:lnTo>
                  <a:lnTo>
                    <a:pt x="90" y="98"/>
                  </a:lnTo>
                  <a:lnTo>
                    <a:pt x="102" y="104"/>
                  </a:lnTo>
                  <a:lnTo>
                    <a:pt x="118" y="112"/>
                  </a:lnTo>
                  <a:lnTo>
                    <a:pt x="134" y="118"/>
                  </a:lnTo>
                  <a:lnTo>
                    <a:pt x="134" y="118"/>
                  </a:lnTo>
                  <a:lnTo>
                    <a:pt x="150" y="124"/>
                  </a:lnTo>
                  <a:lnTo>
                    <a:pt x="162" y="130"/>
                  </a:lnTo>
                  <a:lnTo>
                    <a:pt x="172" y="136"/>
                  </a:lnTo>
                  <a:lnTo>
                    <a:pt x="178" y="144"/>
                  </a:lnTo>
                  <a:lnTo>
                    <a:pt x="182" y="150"/>
                  </a:lnTo>
                  <a:lnTo>
                    <a:pt x="182" y="154"/>
                  </a:lnTo>
                  <a:lnTo>
                    <a:pt x="182" y="160"/>
                  </a:lnTo>
                  <a:lnTo>
                    <a:pt x="178" y="164"/>
                  </a:lnTo>
                  <a:lnTo>
                    <a:pt x="178" y="164"/>
                  </a:lnTo>
                  <a:lnTo>
                    <a:pt x="178" y="158"/>
                  </a:lnTo>
                  <a:lnTo>
                    <a:pt x="174" y="148"/>
                  </a:lnTo>
                  <a:lnTo>
                    <a:pt x="172" y="142"/>
                  </a:lnTo>
                  <a:lnTo>
                    <a:pt x="166" y="136"/>
                  </a:lnTo>
                  <a:lnTo>
                    <a:pt x="158" y="132"/>
                  </a:lnTo>
                  <a:lnTo>
                    <a:pt x="148" y="130"/>
                  </a:lnTo>
                  <a:lnTo>
                    <a:pt x="148" y="130"/>
                  </a:lnTo>
                  <a:lnTo>
                    <a:pt x="126" y="128"/>
                  </a:lnTo>
                  <a:lnTo>
                    <a:pt x="108" y="126"/>
                  </a:lnTo>
                  <a:lnTo>
                    <a:pt x="100" y="124"/>
                  </a:lnTo>
                  <a:lnTo>
                    <a:pt x="94" y="122"/>
                  </a:lnTo>
                  <a:lnTo>
                    <a:pt x="88" y="118"/>
                  </a:lnTo>
                  <a:lnTo>
                    <a:pt x="84" y="112"/>
                  </a:lnTo>
                  <a:lnTo>
                    <a:pt x="84" y="112"/>
                  </a:lnTo>
                  <a:lnTo>
                    <a:pt x="84" y="116"/>
                  </a:lnTo>
                  <a:lnTo>
                    <a:pt x="88" y="122"/>
                  </a:lnTo>
                  <a:lnTo>
                    <a:pt x="92" y="126"/>
                  </a:lnTo>
                  <a:lnTo>
                    <a:pt x="98" y="130"/>
                  </a:lnTo>
                  <a:lnTo>
                    <a:pt x="106" y="136"/>
                  </a:lnTo>
                  <a:lnTo>
                    <a:pt x="120" y="140"/>
                  </a:lnTo>
                  <a:lnTo>
                    <a:pt x="120" y="140"/>
                  </a:lnTo>
                  <a:lnTo>
                    <a:pt x="132" y="144"/>
                  </a:lnTo>
                  <a:lnTo>
                    <a:pt x="142" y="148"/>
                  </a:lnTo>
                  <a:lnTo>
                    <a:pt x="152" y="154"/>
                  </a:lnTo>
                  <a:lnTo>
                    <a:pt x="158" y="160"/>
                  </a:lnTo>
                  <a:lnTo>
                    <a:pt x="164" y="166"/>
                  </a:lnTo>
                  <a:lnTo>
                    <a:pt x="166" y="172"/>
                  </a:lnTo>
                  <a:lnTo>
                    <a:pt x="164" y="178"/>
                  </a:lnTo>
                  <a:lnTo>
                    <a:pt x="160" y="184"/>
                  </a:lnTo>
                  <a:lnTo>
                    <a:pt x="160" y="184"/>
                  </a:lnTo>
                  <a:lnTo>
                    <a:pt x="158" y="188"/>
                  </a:lnTo>
                  <a:lnTo>
                    <a:pt x="156" y="194"/>
                  </a:lnTo>
                  <a:lnTo>
                    <a:pt x="156" y="200"/>
                  </a:lnTo>
                  <a:lnTo>
                    <a:pt x="156" y="206"/>
                  </a:lnTo>
                  <a:lnTo>
                    <a:pt x="156" y="206"/>
                  </a:lnTo>
                  <a:lnTo>
                    <a:pt x="136" y="190"/>
                  </a:lnTo>
                  <a:lnTo>
                    <a:pt x="116" y="172"/>
                  </a:lnTo>
                  <a:lnTo>
                    <a:pt x="98" y="154"/>
                  </a:lnTo>
                  <a:lnTo>
                    <a:pt x="82" y="136"/>
                  </a:lnTo>
                  <a:lnTo>
                    <a:pt x="54" y="100"/>
                  </a:lnTo>
                  <a:lnTo>
                    <a:pt x="26" y="64"/>
                  </a:lnTo>
                  <a:lnTo>
                    <a:pt x="26" y="64"/>
                  </a:lnTo>
                  <a:lnTo>
                    <a:pt x="16" y="50"/>
                  </a:lnTo>
                  <a:lnTo>
                    <a:pt x="8" y="36"/>
                  </a:lnTo>
                  <a:lnTo>
                    <a:pt x="2" y="26"/>
                  </a:lnTo>
                  <a:lnTo>
                    <a:pt x="0" y="18"/>
                  </a:lnTo>
                  <a:lnTo>
                    <a:pt x="0" y="10"/>
                  </a:lnTo>
                  <a:lnTo>
                    <a:pt x="2" y="6"/>
                  </a:lnTo>
                  <a:lnTo>
                    <a:pt x="6" y="2"/>
                  </a:lnTo>
                  <a:lnTo>
                    <a:pt x="12" y="0"/>
                  </a:lnTo>
                  <a:lnTo>
                    <a:pt x="26" y="0"/>
                  </a:lnTo>
                  <a:lnTo>
                    <a:pt x="46" y="4"/>
                  </a:lnTo>
                  <a:lnTo>
                    <a:pt x="64" y="10"/>
                  </a:lnTo>
                  <a:lnTo>
                    <a:pt x="84" y="16"/>
                  </a:lnTo>
                  <a:lnTo>
                    <a:pt x="84" y="16"/>
                  </a:lnTo>
                  <a:close/>
                </a:path>
              </a:pathLst>
            </a:custGeom>
            <a:solidFill>
              <a:srgbClr val="AB20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23" name="Freeform 58"/>
            <p:cNvSpPr>
              <a:spLocks/>
            </p:cNvSpPr>
            <p:nvPr/>
          </p:nvSpPr>
          <p:spPr bwMode="auto">
            <a:xfrm>
              <a:off x="6207125" y="2628900"/>
              <a:ext cx="400050" cy="317500"/>
            </a:xfrm>
            <a:custGeom>
              <a:avLst/>
              <a:gdLst>
                <a:gd name="T0" fmla="*/ 12 w 252"/>
                <a:gd name="T1" fmla="*/ 0 h 200"/>
                <a:gd name="T2" fmla="*/ 34 w 252"/>
                <a:gd name="T3" fmla="*/ 10 h 200"/>
                <a:gd name="T4" fmla="*/ 42 w 252"/>
                <a:gd name="T5" fmla="*/ 16 h 200"/>
                <a:gd name="T6" fmla="*/ 94 w 252"/>
                <a:gd name="T7" fmla="*/ 70 h 200"/>
                <a:gd name="T8" fmla="*/ 108 w 252"/>
                <a:gd name="T9" fmla="*/ 80 h 200"/>
                <a:gd name="T10" fmla="*/ 172 w 252"/>
                <a:gd name="T11" fmla="*/ 124 h 200"/>
                <a:gd name="T12" fmla="*/ 182 w 252"/>
                <a:gd name="T13" fmla="*/ 132 h 200"/>
                <a:gd name="T14" fmla="*/ 204 w 252"/>
                <a:gd name="T15" fmla="*/ 140 h 200"/>
                <a:gd name="T16" fmla="*/ 212 w 252"/>
                <a:gd name="T17" fmla="*/ 142 h 200"/>
                <a:gd name="T18" fmla="*/ 226 w 252"/>
                <a:gd name="T19" fmla="*/ 144 h 200"/>
                <a:gd name="T20" fmla="*/ 238 w 252"/>
                <a:gd name="T21" fmla="*/ 148 h 200"/>
                <a:gd name="T22" fmla="*/ 252 w 252"/>
                <a:gd name="T23" fmla="*/ 152 h 200"/>
                <a:gd name="T24" fmla="*/ 250 w 252"/>
                <a:gd name="T25" fmla="*/ 154 h 200"/>
                <a:gd name="T26" fmla="*/ 246 w 252"/>
                <a:gd name="T27" fmla="*/ 156 h 200"/>
                <a:gd name="T28" fmla="*/ 240 w 252"/>
                <a:gd name="T29" fmla="*/ 156 h 200"/>
                <a:gd name="T30" fmla="*/ 234 w 252"/>
                <a:gd name="T31" fmla="*/ 154 h 200"/>
                <a:gd name="T32" fmla="*/ 232 w 252"/>
                <a:gd name="T33" fmla="*/ 154 h 200"/>
                <a:gd name="T34" fmla="*/ 232 w 252"/>
                <a:gd name="T35" fmla="*/ 160 h 200"/>
                <a:gd name="T36" fmla="*/ 240 w 252"/>
                <a:gd name="T37" fmla="*/ 170 h 200"/>
                <a:gd name="T38" fmla="*/ 252 w 252"/>
                <a:gd name="T39" fmla="*/ 188 h 200"/>
                <a:gd name="T40" fmla="*/ 252 w 252"/>
                <a:gd name="T41" fmla="*/ 190 h 200"/>
                <a:gd name="T42" fmla="*/ 248 w 252"/>
                <a:gd name="T43" fmla="*/ 188 h 200"/>
                <a:gd name="T44" fmla="*/ 234 w 252"/>
                <a:gd name="T45" fmla="*/ 170 h 200"/>
                <a:gd name="T46" fmla="*/ 232 w 252"/>
                <a:gd name="T47" fmla="*/ 168 h 200"/>
                <a:gd name="T48" fmla="*/ 234 w 252"/>
                <a:gd name="T49" fmla="*/ 174 h 200"/>
                <a:gd name="T50" fmla="*/ 238 w 252"/>
                <a:gd name="T51" fmla="*/ 184 h 200"/>
                <a:gd name="T52" fmla="*/ 240 w 252"/>
                <a:gd name="T53" fmla="*/ 198 h 200"/>
                <a:gd name="T54" fmla="*/ 240 w 252"/>
                <a:gd name="T55" fmla="*/ 200 h 200"/>
                <a:gd name="T56" fmla="*/ 238 w 252"/>
                <a:gd name="T57" fmla="*/ 196 h 200"/>
                <a:gd name="T58" fmla="*/ 230 w 252"/>
                <a:gd name="T59" fmla="*/ 176 h 200"/>
                <a:gd name="T60" fmla="*/ 230 w 252"/>
                <a:gd name="T61" fmla="*/ 178 h 200"/>
                <a:gd name="T62" fmla="*/ 236 w 252"/>
                <a:gd name="T63" fmla="*/ 196 h 200"/>
                <a:gd name="T64" fmla="*/ 236 w 252"/>
                <a:gd name="T65" fmla="*/ 198 h 200"/>
                <a:gd name="T66" fmla="*/ 234 w 252"/>
                <a:gd name="T67" fmla="*/ 196 h 200"/>
                <a:gd name="T68" fmla="*/ 224 w 252"/>
                <a:gd name="T69" fmla="*/ 180 h 200"/>
                <a:gd name="T70" fmla="*/ 224 w 252"/>
                <a:gd name="T71" fmla="*/ 184 h 200"/>
                <a:gd name="T72" fmla="*/ 228 w 252"/>
                <a:gd name="T73" fmla="*/ 196 h 200"/>
                <a:gd name="T74" fmla="*/ 224 w 252"/>
                <a:gd name="T75" fmla="*/ 194 h 200"/>
                <a:gd name="T76" fmla="*/ 222 w 252"/>
                <a:gd name="T77" fmla="*/ 188 h 200"/>
                <a:gd name="T78" fmla="*/ 218 w 252"/>
                <a:gd name="T79" fmla="*/ 180 h 200"/>
                <a:gd name="T80" fmla="*/ 204 w 252"/>
                <a:gd name="T81" fmla="*/ 160 h 200"/>
                <a:gd name="T82" fmla="*/ 198 w 252"/>
                <a:gd name="T83" fmla="*/ 154 h 200"/>
                <a:gd name="T84" fmla="*/ 168 w 252"/>
                <a:gd name="T85" fmla="*/ 140 h 200"/>
                <a:gd name="T86" fmla="*/ 152 w 252"/>
                <a:gd name="T87" fmla="*/ 136 h 200"/>
                <a:gd name="T88" fmla="*/ 118 w 252"/>
                <a:gd name="T89" fmla="*/ 120 h 200"/>
                <a:gd name="T90" fmla="*/ 90 w 252"/>
                <a:gd name="T91" fmla="*/ 100 h 200"/>
                <a:gd name="T92" fmla="*/ 62 w 252"/>
                <a:gd name="T93" fmla="*/ 76 h 200"/>
                <a:gd name="T94" fmla="*/ 32 w 252"/>
                <a:gd name="T95" fmla="*/ 54 h 200"/>
                <a:gd name="T96" fmla="*/ 14 w 252"/>
                <a:gd name="T97" fmla="*/ 48 h 200"/>
                <a:gd name="T98" fmla="*/ 12 w 252"/>
                <a:gd name="T99" fmla="*/ 46 h 200"/>
                <a:gd name="T100" fmla="*/ 2 w 252"/>
                <a:gd name="T101" fmla="*/ 34 h 200"/>
                <a:gd name="T102" fmla="*/ 0 w 252"/>
                <a:gd name="T103" fmla="*/ 26 h 200"/>
                <a:gd name="T104" fmla="*/ 8 w 252"/>
                <a:gd name="T105" fmla="*/ 4 h 200"/>
                <a:gd name="T106" fmla="*/ 12 w 252"/>
                <a:gd name="T10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2" h="200">
                  <a:moveTo>
                    <a:pt x="12" y="0"/>
                  </a:moveTo>
                  <a:lnTo>
                    <a:pt x="12" y="0"/>
                  </a:lnTo>
                  <a:lnTo>
                    <a:pt x="24" y="4"/>
                  </a:lnTo>
                  <a:lnTo>
                    <a:pt x="34" y="10"/>
                  </a:lnTo>
                  <a:lnTo>
                    <a:pt x="42" y="16"/>
                  </a:lnTo>
                  <a:lnTo>
                    <a:pt x="42" y="16"/>
                  </a:lnTo>
                  <a:lnTo>
                    <a:pt x="72" y="50"/>
                  </a:lnTo>
                  <a:lnTo>
                    <a:pt x="94" y="70"/>
                  </a:lnTo>
                  <a:lnTo>
                    <a:pt x="108" y="80"/>
                  </a:lnTo>
                  <a:lnTo>
                    <a:pt x="108" y="80"/>
                  </a:lnTo>
                  <a:lnTo>
                    <a:pt x="138" y="100"/>
                  </a:lnTo>
                  <a:lnTo>
                    <a:pt x="172" y="124"/>
                  </a:lnTo>
                  <a:lnTo>
                    <a:pt x="172" y="124"/>
                  </a:lnTo>
                  <a:lnTo>
                    <a:pt x="182" y="132"/>
                  </a:lnTo>
                  <a:lnTo>
                    <a:pt x="194" y="138"/>
                  </a:lnTo>
                  <a:lnTo>
                    <a:pt x="204" y="140"/>
                  </a:lnTo>
                  <a:lnTo>
                    <a:pt x="212" y="142"/>
                  </a:lnTo>
                  <a:lnTo>
                    <a:pt x="212" y="142"/>
                  </a:lnTo>
                  <a:lnTo>
                    <a:pt x="220" y="142"/>
                  </a:lnTo>
                  <a:lnTo>
                    <a:pt x="226" y="144"/>
                  </a:lnTo>
                  <a:lnTo>
                    <a:pt x="238" y="148"/>
                  </a:lnTo>
                  <a:lnTo>
                    <a:pt x="238" y="148"/>
                  </a:lnTo>
                  <a:lnTo>
                    <a:pt x="248" y="152"/>
                  </a:lnTo>
                  <a:lnTo>
                    <a:pt x="252" y="152"/>
                  </a:lnTo>
                  <a:lnTo>
                    <a:pt x="252" y="152"/>
                  </a:lnTo>
                  <a:lnTo>
                    <a:pt x="250" y="154"/>
                  </a:lnTo>
                  <a:lnTo>
                    <a:pt x="250" y="156"/>
                  </a:lnTo>
                  <a:lnTo>
                    <a:pt x="246" y="156"/>
                  </a:lnTo>
                  <a:lnTo>
                    <a:pt x="246" y="156"/>
                  </a:lnTo>
                  <a:lnTo>
                    <a:pt x="240" y="156"/>
                  </a:lnTo>
                  <a:lnTo>
                    <a:pt x="236" y="154"/>
                  </a:lnTo>
                  <a:lnTo>
                    <a:pt x="234" y="154"/>
                  </a:lnTo>
                  <a:lnTo>
                    <a:pt x="232" y="154"/>
                  </a:lnTo>
                  <a:lnTo>
                    <a:pt x="232" y="154"/>
                  </a:lnTo>
                  <a:lnTo>
                    <a:pt x="230" y="156"/>
                  </a:lnTo>
                  <a:lnTo>
                    <a:pt x="232" y="160"/>
                  </a:lnTo>
                  <a:lnTo>
                    <a:pt x="240" y="170"/>
                  </a:lnTo>
                  <a:lnTo>
                    <a:pt x="240" y="170"/>
                  </a:lnTo>
                  <a:lnTo>
                    <a:pt x="246" y="178"/>
                  </a:lnTo>
                  <a:lnTo>
                    <a:pt x="252" y="188"/>
                  </a:lnTo>
                  <a:lnTo>
                    <a:pt x="252" y="188"/>
                  </a:lnTo>
                  <a:lnTo>
                    <a:pt x="252" y="190"/>
                  </a:lnTo>
                  <a:lnTo>
                    <a:pt x="248" y="188"/>
                  </a:lnTo>
                  <a:lnTo>
                    <a:pt x="248" y="188"/>
                  </a:lnTo>
                  <a:lnTo>
                    <a:pt x="242" y="178"/>
                  </a:lnTo>
                  <a:lnTo>
                    <a:pt x="234" y="170"/>
                  </a:lnTo>
                  <a:lnTo>
                    <a:pt x="234" y="170"/>
                  </a:lnTo>
                  <a:lnTo>
                    <a:pt x="232" y="168"/>
                  </a:lnTo>
                  <a:lnTo>
                    <a:pt x="232" y="170"/>
                  </a:lnTo>
                  <a:lnTo>
                    <a:pt x="234" y="174"/>
                  </a:lnTo>
                  <a:lnTo>
                    <a:pt x="238" y="184"/>
                  </a:lnTo>
                  <a:lnTo>
                    <a:pt x="238" y="184"/>
                  </a:lnTo>
                  <a:lnTo>
                    <a:pt x="240" y="192"/>
                  </a:lnTo>
                  <a:lnTo>
                    <a:pt x="240" y="198"/>
                  </a:lnTo>
                  <a:lnTo>
                    <a:pt x="240" y="198"/>
                  </a:lnTo>
                  <a:lnTo>
                    <a:pt x="240" y="200"/>
                  </a:lnTo>
                  <a:lnTo>
                    <a:pt x="238" y="196"/>
                  </a:lnTo>
                  <a:lnTo>
                    <a:pt x="238" y="196"/>
                  </a:lnTo>
                  <a:lnTo>
                    <a:pt x="230" y="176"/>
                  </a:lnTo>
                  <a:lnTo>
                    <a:pt x="230" y="176"/>
                  </a:lnTo>
                  <a:lnTo>
                    <a:pt x="228" y="174"/>
                  </a:lnTo>
                  <a:lnTo>
                    <a:pt x="230" y="178"/>
                  </a:lnTo>
                  <a:lnTo>
                    <a:pt x="230" y="178"/>
                  </a:lnTo>
                  <a:lnTo>
                    <a:pt x="236" y="196"/>
                  </a:lnTo>
                  <a:lnTo>
                    <a:pt x="236" y="196"/>
                  </a:lnTo>
                  <a:lnTo>
                    <a:pt x="236" y="198"/>
                  </a:lnTo>
                  <a:lnTo>
                    <a:pt x="234" y="198"/>
                  </a:lnTo>
                  <a:lnTo>
                    <a:pt x="234" y="196"/>
                  </a:lnTo>
                  <a:lnTo>
                    <a:pt x="234" y="196"/>
                  </a:lnTo>
                  <a:lnTo>
                    <a:pt x="224" y="180"/>
                  </a:lnTo>
                  <a:lnTo>
                    <a:pt x="224" y="180"/>
                  </a:lnTo>
                  <a:lnTo>
                    <a:pt x="224" y="184"/>
                  </a:lnTo>
                  <a:lnTo>
                    <a:pt x="228" y="196"/>
                  </a:lnTo>
                  <a:lnTo>
                    <a:pt x="228" y="196"/>
                  </a:lnTo>
                  <a:lnTo>
                    <a:pt x="226" y="196"/>
                  </a:lnTo>
                  <a:lnTo>
                    <a:pt x="224" y="194"/>
                  </a:lnTo>
                  <a:lnTo>
                    <a:pt x="224" y="194"/>
                  </a:lnTo>
                  <a:lnTo>
                    <a:pt x="222" y="188"/>
                  </a:lnTo>
                  <a:lnTo>
                    <a:pt x="218" y="180"/>
                  </a:lnTo>
                  <a:lnTo>
                    <a:pt x="218" y="180"/>
                  </a:lnTo>
                  <a:lnTo>
                    <a:pt x="212" y="170"/>
                  </a:lnTo>
                  <a:lnTo>
                    <a:pt x="204" y="160"/>
                  </a:lnTo>
                  <a:lnTo>
                    <a:pt x="204" y="160"/>
                  </a:lnTo>
                  <a:lnTo>
                    <a:pt x="198" y="154"/>
                  </a:lnTo>
                  <a:lnTo>
                    <a:pt x="186" y="148"/>
                  </a:lnTo>
                  <a:lnTo>
                    <a:pt x="168" y="140"/>
                  </a:lnTo>
                  <a:lnTo>
                    <a:pt x="152" y="136"/>
                  </a:lnTo>
                  <a:lnTo>
                    <a:pt x="152" y="136"/>
                  </a:lnTo>
                  <a:lnTo>
                    <a:pt x="134" y="130"/>
                  </a:lnTo>
                  <a:lnTo>
                    <a:pt x="118" y="120"/>
                  </a:lnTo>
                  <a:lnTo>
                    <a:pt x="102" y="108"/>
                  </a:lnTo>
                  <a:lnTo>
                    <a:pt x="90" y="100"/>
                  </a:lnTo>
                  <a:lnTo>
                    <a:pt x="90" y="100"/>
                  </a:lnTo>
                  <a:lnTo>
                    <a:pt x="62" y="76"/>
                  </a:lnTo>
                  <a:lnTo>
                    <a:pt x="32" y="54"/>
                  </a:lnTo>
                  <a:lnTo>
                    <a:pt x="32" y="54"/>
                  </a:lnTo>
                  <a:lnTo>
                    <a:pt x="22" y="48"/>
                  </a:lnTo>
                  <a:lnTo>
                    <a:pt x="14" y="48"/>
                  </a:lnTo>
                  <a:lnTo>
                    <a:pt x="14" y="48"/>
                  </a:lnTo>
                  <a:lnTo>
                    <a:pt x="12" y="46"/>
                  </a:lnTo>
                  <a:lnTo>
                    <a:pt x="8" y="42"/>
                  </a:lnTo>
                  <a:lnTo>
                    <a:pt x="2" y="34"/>
                  </a:lnTo>
                  <a:lnTo>
                    <a:pt x="2" y="34"/>
                  </a:lnTo>
                  <a:lnTo>
                    <a:pt x="0" y="26"/>
                  </a:lnTo>
                  <a:lnTo>
                    <a:pt x="4" y="14"/>
                  </a:lnTo>
                  <a:lnTo>
                    <a:pt x="8" y="4"/>
                  </a:lnTo>
                  <a:lnTo>
                    <a:pt x="10" y="0"/>
                  </a:lnTo>
                  <a:lnTo>
                    <a:pt x="12" y="0"/>
                  </a:lnTo>
                  <a:lnTo>
                    <a:pt x="12" y="0"/>
                  </a:lnTo>
                  <a:close/>
                </a:path>
              </a:pathLst>
            </a:custGeom>
            <a:solidFill>
              <a:srgbClr val="8D59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24" name="Freeform 59"/>
            <p:cNvSpPr>
              <a:spLocks/>
            </p:cNvSpPr>
            <p:nvPr/>
          </p:nvSpPr>
          <p:spPr bwMode="auto">
            <a:xfrm>
              <a:off x="5848350" y="2832100"/>
              <a:ext cx="374650" cy="473075"/>
            </a:xfrm>
            <a:custGeom>
              <a:avLst/>
              <a:gdLst>
                <a:gd name="T0" fmla="*/ 130 w 236"/>
                <a:gd name="T1" fmla="*/ 270 h 298"/>
                <a:gd name="T2" fmla="*/ 122 w 236"/>
                <a:gd name="T3" fmla="*/ 254 h 298"/>
                <a:gd name="T4" fmla="*/ 122 w 236"/>
                <a:gd name="T5" fmla="*/ 246 h 298"/>
                <a:gd name="T6" fmla="*/ 134 w 236"/>
                <a:gd name="T7" fmla="*/ 226 h 298"/>
                <a:gd name="T8" fmla="*/ 160 w 236"/>
                <a:gd name="T9" fmla="*/ 194 h 298"/>
                <a:gd name="T10" fmla="*/ 232 w 236"/>
                <a:gd name="T11" fmla="*/ 114 h 298"/>
                <a:gd name="T12" fmla="*/ 236 w 236"/>
                <a:gd name="T13" fmla="*/ 102 h 298"/>
                <a:gd name="T14" fmla="*/ 232 w 236"/>
                <a:gd name="T15" fmla="*/ 92 h 298"/>
                <a:gd name="T16" fmla="*/ 222 w 236"/>
                <a:gd name="T17" fmla="*/ 80 h 298"/>
                <a:gd name="T18" fmla="*/ 200 w 236"/>
                <a:gd name="T19" fmla="*/ 64 h 298"/>
                <a:gd name="T20" fmla="*/ 156 w 236"/>
                <a:gd name="T21" fmla="*/ 42 h 298"/>
                <a:gd name="T22" fmla="*/ 102 w 236"/>
                <a:gd name="T23" fmla="*/ 26 h 298"/>
                <a:gd name="T24" fmla="*/ 84 w 236"/>
                <a:gd name="T25" fmla="*/ 22 h 298"/>
                <a:gd name="T26" fmla="*/ 84 w 236"/>
                <a:gd name="T27" fmla="*/ 22 h 298"/>
                <a:gd name="T28" fmla="*/ 66 w 236"/>
                <a:gd name="T29" fmla="*/ 8 h 298"/>
                <a:gd name="T30" fmla="*/ 50 w 236"/>
                <a:gd name="T31" fmla="*/ 0 h 298"/>
                <a:gd name="T32" fmla="*/ 32 w 236"/>
                <a:gd name="T33" fmla="*/ 2 h 298"/>
                <a:gd name="T34" fmla="*/ 24 w 236"/>
                <a:gd name="T35" fmla="*/ 6 h 298"/>
                <a:gd name="T36" fmla="*/ 10 w 236"/>
                <a:gd name="T37" fmla="*/ 16 h 298"/>
                <a:gd name="T38" fmla="*/ 0 w 236"/>
                <a:gd name="T39" fmla="*/ 32 h 298"/>
                <a:gd name="T40" fmla="*/ 0 w 236"/>
                <a:gd name="T41" fmla="*/ 52 h 298"/>
                <a:gd name="T42" fmla="*/ 4 w 236"/>
                <a:gd name="T43" fmla="*/ 64 h 298"/>
                <a:gd name="T44" fmla="*/ 20 w 236"/>
                <a:gd name="T45" fmla="*/ 84 h 298"/>
                <a:gd name="T46" fmla="*/ 46 w 236"/>
                <a:gd name="T47" fmla="*/ 96 h 298"/>
                <a:gd name="T48" fmla="*/ 74 w 236"/>
                <a:gd name="T49" fmla="*/ 98 h 298"/>
                <a:gd name="T50" fmla="*/ 98 w 236"/>
                <a:gd name="T51" fmla="*/ 98 h 298"/>
                <a:gd name="T52" fmla="*/ 152 w 236"/>
                <a:gd name="T53" fmla="*/ 102 h 298"/>
                <a:gd name="T54" fmla="*/ 192 w 236"/>
                <a:gd name="T55" fmla="*/ 110 h 298"/>
                <a:gd name="T56" fmla="*/ 194 w 236"/>
                <a:gd name="T57" fmla="*/ 112 h 298"/>
                <a:gd name="T58" fmla="*/ 184 w 236"/>
                <a:gd name="T59" fmla="*/ 120 h 298"/>
                <a:gd name="T60" fmla="*/ 172 w 236"/>
                <a:gd name="T61" fmla="*/ 130 h 298"/>
                <a:gd name="T62" fmla="*/ 148 w 236"/>
                <a:gd name="T63" fmla="*/ 158 h 298"/>
                <a:gd name="T64" fmla="*/ 138 w 236"/>
                <a:gd name="T65" fmla="*/ 180 h 298"/>
                <a:gd name="T66" fmla="*/ 120 w 236"/>
                <a:gd name="T67" fmla="*/ 210 h 298"/>
                <a:gd name="T68" fmla="*/ 102 w 236"/>
                <a:gd name="T69" fmla="*/ 234 h 298"/>
                <a:gd name="T70" fmla="*/ 78 w 236"/>
                <a:gd name="T71" fmla="*/ 262 h 298"/>
                <a:gd name="T72" fmla="*/ 74 w 236"/>
                <a:gd name="T73" fmla="*/ 264 h 298"/>
                <a:gd name="T74" fmla="*/ 76 w 236"/>
                <a:gd name="T75" fmla="*/ 272 h 298"/>
                <a:gd name="T76" fmla="*/ 90 w 236"/>
                <a:gd name="T77" fmla="*/ 278 h 298"/>
                <a:gd name="T78" fmla="*/ 102 w 236"/>
                <a:gd name="T79" fmla="*/ 282 h 298"/>
                <a:gd name="T80" fmla="*/ 124 w 236"/>
                <a:gd name="T81" fmla="*/ 292 h 298"/>
                <a:gd name="T82" fmla="*/ 130 w 236"/>
                <a:gd name="T83" fmla="*/ 296 h 298"/>
                <a:gd name="T84" fmla="*/ 144 w 236"/>
                <a:gd name="T85" fmla="*/ 296 h 298"/>
                <a:gd name="T86" fmla="*/ 152 w 236"/>
                <a:gd name="T87" fmla="*/ 296 h 298"/>
                <a:gd name="T88" fmla="*/ 158 w 236"/>
                <a:gd name="T89" fmla="*/ 298 h 298"/>
                <a:gd name="T90" fmla="*/ 164 w 236"/>
                <a:gd name="T91" fmla="*/ 296 h 298"/>
                <a:gd name="T92" fmla="*/ 166 w 236"/>
                <a:gd name="T93" fmla="*/ 294 h 298"/>
                <a:gd name="T94" fmla="*/ 166 w 236"/>
                <a:gd name="T95" fmla="*/ 290 h 298"/>
                <a:gd name="T96" fmla="*/ 162 w 236"/>
                <a:gd name="T97" fmla="*/ 288 h 298"/>
                <a:gd name="T98" fmla="*/ 160 w 236"/>
                <a:gd name="T99" fmla="*/ 286 h 298"/>
                <a:gd name="T100" fmla="*/ 154 w 236"/>
                <a:gd name="T101" fmla="*/ 286 h 298"/>
                <a:gd name="T102" fmla="*/ 152 w 236"/>
                <a:gd name="T103" fmla="*/ 284 h 298"/>
                <a:gd name="T104" fmla="*/ 150 w 236"/>
                <a:gd name="T105" fmla="*/ 284 h 298"/>
                <a:gd name="T106" fmla="*/ 148 w 236"/>
                <a:gd name="T107" fmla="*/ 284 h 298"/>
                <a:gd name="T108" fmla="*/ 146 w 236"/>
                <a:gd name="T109" fmla="*/ 282 h 298"/>
                <a:gd name="T110" fmla="*/ 142 w 236"/>
                <a:gd name="T111" fmla="*/ 282 h 298"/>
                <a:gd name="T112" fmla="*/ 130 w 236"/>
                <a:gd name="T113" fmla="*/ 2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 h="298">
                  <a:moveTo>
                    <a:pt x="130" y="270"/>
                  </a:moveTo>
                  <a:lnTo>
                    <a:pt x="130" y="270"/>
                  </a:lnTo>
                  <a:lnTo>
                    <a:pt x="122" y="260"/>
                  </a:lnTo>
                  <a:lnTo>
                    <a:pt x="122" y="254"/>
                  </a:lnTo>
                  <a:lnTo>
                    <a:pt x="122" y="246"/>
                  </a:lnTo>
                  <a:lnTo>
                    <a:pt x="122" y="246"/>
                  </a:lnTo>
                  <a:lnTo>
                    <a:pt x="124" y="238"/>
                  </a:lnTo>
                  <a:lnTo>
                    <a:pt x="134" y="226"/>
                  </a:lnTo>
                  <a:lnTo>
                    <a:pt x="160" y="194"/>
                  </a:lnTo>
                  <a:lnTo>
                    <a:pt x="160" y="194"/>
                  </a:lnTo>
                  <a:lnTo>
                    <a:pt x="232" y="114"/>
                  </a:lnTo>
                  <a:lnTo>
                    <a:pt x="232" y="114"/>
                  </a:lnTo>
                  <a:lnTo>
                    <a:pt x="234" y="108"/>
                  </a:lnTo>
                  <a:lnTo>
                    <a:pt x="236" y="102"/>
                  </a:lnTo>
                  <a:lnTo>
                    <a:pt x="234" y="96"/>
                  </a:lnTo>
                  <a:lnTo>
                    <a:pt x="232" y="92"/>
                  </a:lnTo>
                  <a:lnTo>
                    <a:pt x="226" y="82"/>
                  </a:lnTo>
                  <a:lnTo>
                    <a:pt x="222" y="80"/>
                  </a:lnTo>
                  <a:lnTo>
                    <a:pt x="222" y="80"/>
                  </a:lnTo>
                  <a:lnTo>
                    <a:pt x="200" y="64"/>
                  </a:lnTo>
                  <a:lnTo>
                    <a:pt x="178" y="52"/>
                  </a:lnTo>
                  <a:lnTo>
                    <a:pt x="156" y="42"/>
                  </a:lnTo>
                  <a:lnTo>
                    <a:pt x="134" y="34"/>
                  </a:lnTo>
                  <a:lnTo>
                    <a:pt x="102" y="26"/>
                  </a:lnTo>
                  <a:lnTo>
                    <a:pt x="84" y="22"/>
                  </a:lnTo>
                  <a:lnTo>
                    <a:pt x="84" y="22"/>
                  </a:lnTo>
                  <a:lnTo>
                    <a:pt x="84" y="22"/>
                  </a:lnTo>
                  <a:lnTo>
                    <a:pt x="84" y="22"/>
                  </a:lnTo>
                  <a:lnTo>
                    <a:pt x="78" y="18"/>
                  </a:lnTo>
                  <a:lnTo>
                    <a:pt x="66" y="8"/>
                  </a:lnTo>
                  <a:lnTo>
                    <a:pt x="60" y="4"/>
                  </a:lnTo>
                  <a:lnTo>
                    <a:pt x="50" y="0"/>
                  </a:lnTo>
                  <a:lnTo>
                    <a:pt x="42" y="0"/>
                  </a:lnTo>
                  <a:lnTo>
                    <a:pt x="32" y="2"/>
                  </a:lnTo>
                  <a:lnTo>
                    <a:pt x="32" y="2"/>
                  </a:lnTo>
                  <a:lnTo>
                    <a:pt x="24" y="6"/>
                  </a:lnTo>
                  <a:lnTo>
                    <a:pt x="16" y="10"/>
                  </a:lnTo>
                  <a:lnTo>
                    <a:pt x="10" y="16"/>
                  </a:lnTo>
                  <a:lnTo>
                    <a:pt x="4" y="24"/>
                  </a:lnTo>
                  <a:lnTo>
                    <a:pt x="0" y="32"/>
                  </a:lnTo>
                  <a:lnTo>
                    <a:pt x="0" y="42"/>
                  </a:lnTo>
                  <a:lnTo>
                    <a:pt x="0" y="52"/>
                  </a:lnTo>
                  <a:lnTo>
                    <a:pt x="4" y="64"/>
                  </a:lnTo>
                  <a:lnTo>
                    <a:pt x="4" y="64"/>
                  </a:lnTo>
                  <a:lnTo>
                    <a:pt x="10" y="76"/>
                  </a:lnTo>
                  <a:lnTo>
                    <a:pt x="20" y="84"/>
                  </a:lnTo>
                  <a:lnTo>
                    <a:pt x="32" y="92"/>
                  </a:lnTo>
                  <a:lnTo>
                    <a:pt x="46" y="96"/>
                  </a:lnTo>
                  <a:lnTo>
                    <a:pt x="60" y="98"/>
                  </a:lnTo>
                  <a:lnTo>
                    <a:pt x="74" y="98"/>
                  </a:lnTo>
                  <a:lnTo>
                    <a:pt x="98" y="98"/>
                  </a:lnTo>
                  <a:lnTo>
                    <a:pt x="98" y="98"/>
                  </a:lnTo>
                  <a:lnTo>
                    <a:pt x="124" y="100"/>
                  </a:lnTo>
                  <a:lnTo>
                    <a:pt x="152" y="102"/>
                  </a:lnTo>
                  <a:lnTo>
                    <a:pt x="192" y="110"/>
                  </a:lnTo>
                  <a:lnTo>
                    <a:pt x="192" y="110"/>
                  </a:lnTo>
                  <a:lnTo>
                    <a:pt x="194" y="110"/>
                  </a:lnTo>
                  <a:lnTo>
                    <a:pt x="194" y="112"/>
                  </a:lnTo>
                  <a:lnTo>
                    <a:pt x="190" y="114"/>
                  </a:lnTo>
                  <a:lnTo>
                    <a:pt x="184" y="120"/>
                  </a:lnTo>
                  <a:lnTo>
                    <a:pt x="184" y="120"/>
                  </a:lnTo>
                  <a:lnTo>
                    <a:pt x="172" y="130"/>
                  </a:lnTo>
                  <a:lnTo>
                    <a:pt x="160" y="140"/>
                  </a:lnTo>
                  <a:lnTo>
                    <a:pt x="148" y="158"/>
                  </a:lnTo>
                  <a:lnTo>
                    <a:pt x="138" y="180"/>
                  </a:lnTo>
                  <a:lnTo>
                    <a:pt x="138" y="180"/>
                  </a:lnTo>
                  <a:lnTo>
                    <a:pt x="130" y="194"/>
                  </a:lnTo>
                  <a:lnTo>
                    <a:pt x="120" y="210"/>
                  </a:lnTo>
                  <a:lnTo>
                    <a:pt x="102" y="234"/>
                  </a:lnTo>
                  <a:lnTo>
                    <a:pt x="102" y="234"/>
                  </a:lnTo>
                  <a:lnTo>
                    <a:pt x="90" y="248"/>
                  </a:lnTo>
                  <a:lnTo>
                    <a:pt x="78" y="262"/>
                  </a:lnTo>
                  <a:lnTo>
                    <a:pt x="78" y="262"/>
                  </a:lnTo>
                  <a:lnTo>
                    <a:pt x="74" y="264"/>
                  </a:lnTo>
                  <a:lnTo>
                    <a:pt x="74" y="268"/>
                  </a:lnTo>
                  <a:lnTo>
                    <a:pt x="76" y="272"/>
                  </a:lnTo>
                  <a:lnTo>
                    <a:pt x="80" y="274"/>
                  </a:lnTo>
                  <a:lnTo>
                    <a:pt x="90" y="278"/>
                  </a:lnTo>
                  <a:lnTo>
                    <a:pt x="102" y="282"/>
                  </a:lnTo>
                  <a:lnTo>
                    <a:pt x="102" y="282"/>
                  </a:lnTo>
                  <a:lnTo>
                    <a:pt x="116" y="288"/>
                  </a:lnTo>
                  <a:lnTo>
                    <a:pt x="124" y="292"/>
                  </a:lnTo>
                  <a:lnTo>
                    <a:pt x="124" y="292"/>
                  </a:lnTo>
                  <a:lnTo>
                    <a:pt x="130" y="296"/>
                  </a:lnTo>
                  <a:lnTo>
                    <a:pt x="136" y="296"/>
                  </a:lnTo>
                  <a:lnTo>
                    <a:pt x="144" y="296"/>
                  </a:lnTo>
                  <a:lnTo>
                    <a:pt x="144" y="296"/>
                  </a:lnTo>
                  <a:lnTo>
                    <a:pt x="152" y="296"/>
                  </a:lnTo>
                  <a:lnTo>
                    <a:pt x="152" y="296"/>
                  </a:lnTo>
                  <a:lnTo>
                    <a:pt x="158" y="298"/>
                  </a:lnTo>
                  <a:lnTo>
                    <a:pt x="160" y="298"/>
                  </a:lnTo>
                  <a:lnTo>
                    <a:pt x="164" y="296"/>
                  </a:lnTo>
                  <a:lnTo>
                    <a:pt x="164" y="296"/>
                  </a:lnTo>
                  <a:lnTo>
                    <a:pt x="166" y="294"/>
                  </a:lnTo>
                  <a:lnTo>
                    <a:pt x="166" y="292"/>
                  </a:lnTo>
                  <a:lnTo>
                    <a:pt x="166" y="290"/>
                  </a:lnTo>
                  <a:lnTo>
                    <a:pt x="162" y="288"/>
                  </a:lnTo>
                  <a:lnTo>
                    <a:pt x="162" y="288"/>
                  </a:lnTo>
                  <a:lnTo>
                    <a:pt x="160" y="286"/>
                  </a:lnTo>
                  <a:lnTo>
                    <a:pt x="160" y="286"/>
                  </a:lnTo>
                  <a:lnTo>
                    <a:pt x="154" y="286"/>
                  </a:lnTo>
                  <a:lnTo>
                    <a:pt x="154" y="286"/>
                  </a:lnTo>
                  <a:lnTo>
                    <a:pt x="154" y="284"/>
                  </a:lnTo>
                  <a:lnTo>
                    <a:pt x="152" y="284"/>
                  </a:lnTo>
                  <a:lnTo>
                    <a:pt x="152" y="284"/>
                  </a:lnTo>
                  <a:lnTo>
                    <a:pt x="150" y="284"/>
                  </a:lnTo>
                  <a:lnTo>
                    <a:pt x="148" y="284"/>
                  </a:lnTo>
                  <a:lnTo>
                    <a:pt x="148" y="284"/>
                  </a:lnTo>
                  <a:lnTo>
                    <a:pt x="146" y="282"/>
                  </a:lnTo>
                  <a:lnTo>
                    <a:pt x="146" y="282"/>
                  </a:lnTo>
                  <a:lnTo>
                    <a:pt x="142" y="282"/>
                  </a:lnTo>
                  <a:lnTo>
                    <a:pt x="142" y="282"/>
                  </a:lnTo>
                  <a:lnTo>
                    <a:pt x="136" y="276"/>
                  </a:lnTo>
                  <a:lnTo>
                    <a:pt x="130" y="270"/>
                  </a:lnTo>
                  <a:lnTo>
                    <a:pt x="130" y="270"/>
                  </a:lnTo>
                  <a:close/>
                </a:path>
              </a:pathLst>
            </a:custGeom>
            <a:solidFill>
              <a:srgbClr val="8D59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25" name="Freeform 60"/>
            <p:cNvSpPr>
              <a:spLocks/>
            </p:cNvSpPr>
            <p:nvPr/>
          </p:nvSpPr>
          <p:spPr bwMode="auto">
            <a:xfrm>
              <a:off x="5835650" y="2622550"/>
              <a:ext cx="444500" cy="346075"/>
            </a:xfrm>
            <a:custGeom>
              <a:avLst/>
              <a:gdLst>
                <a:gd name="T0" fmla="*/ 234 w 280"/>
                <a:gd name="T1" fmla="*/ 58 h 218"/>
                <a:gd name="T2" fmla="*/ 220 w 280"/>
                <a:gd name="T3" fmla="*/ 84 h 218"/>
                <a:gd name="T4" fmla="*/ 214 w 280"/>
                <a:gd name="T5" fmla="*/ 98 h 218"/>
                <a:gd name="T6" fmla="*/ 206 w 280"/>
                <a:gd name="T7" fmla="*/ 112 h 218"/>
                <a:gd name="T8" fmla="*/ 194 w 280"/>
                <a:gd name="T9" fmla="*/ 114 h 218"/>
                <a:gd name="T10" fmla="*/ 182 w 280"/>
                <a:gd name="T11" fmla="*/ 114 h 218"/>
                <a:gd name="T12" fmla="*/ 150 w 280"/>
                <a:gd name="T13" fmla="*/ 120 h 218"/>
                <a:gd name="T14" fmla="*/ 124 w 280"/>
                <a:gd name="T15" fmla="*/ 134 h 218"/>
                <a:gd name="T16" fmla="*/ 114 w 280"/>
                <a:gd name="T17" fmla="*/ 144 h 218"/>
                <a:gd name="T18" fmla="*/ 100 w 280"/>
                <a:gd name="T19" fmla="*/ 168 h 218"/>
                <a:gd name="T20" fmla="*/ 96 w 280"/>
                <a:gd name="T21" fmla="*/ 176 h 218"/>
                <a:gd name="T22" fmla="*/ 78 w 280"/>
                <a:gd name="T23" fmla="*/ 206 h 218"/>
                <a:gd name="T24" fmla="*/ 56 w 280"/>
                <a:gd name="T25" fmla="*/ 218 h 218"/>
                <a:gd name="T26" fmla="*/ 44 w 280"/>
                <a:gd name="T27" fmla="*/ 218 h 218"/>
                <a:gd name="T28" fmla="*/ 32 w 280"/>
                <a:gd name="T29" fmla="*/ 214 h 218"/>
                <a:gd name="T30" fmla="*/ 12 w 280"/>
                <a:gd name="T31" fmla="*/ 200 h 218"/>
                <a:gd name="T32" fmla="*/ 0 w 280"/>
                <a:gd name="T33" fmla="*/ 178 h 218"/>
                <a:gd name="T34" fmla="*/ 0 w 280"/>
                <a:gd name="T35" fmla="*/ 154 h 218"/>
                <a:gd name="T36" fmla="*/ 6 w 280"/>
                <a:gd name="T37" fmla="*/ 144 h 218"/>
                <a:gd name="T38" fmla="*/ 20 w 280"/>
                <a:gd name="T39" fmla="*/ 128 h 218"/>
                <a:gd name="T40" fmla="*/ 62 w 280"/>
                <a:gd name="T41" fmla="*/ 100 h 218"/>
                <a:gd name="T42" fmla="*/ 80 w 280"/>
                <a:gd name="T43" fmla="*/ 86 h 218"/>
                <a:gd name="T44" fmla="*/ 158 w 280"/>
                <a:gd name="T45" fmla="*/ 26 h 218"/>
                <a:gd name="T46" fmla="*/ 174 w 280"/>
                <a:gd name="T47" fmla="*/ 16 h 218"/>
                <a:gd name="T48" fmla="*/ 208 w 280"/>
                <a:gd name="T49" fmla="*/ 6 h 218"/>
                <a:gd name="T50" fmla="*/ 222 w 280"/>
                <a:gd name="T51" fmla="*/ 6 h 218"/>
                <a:gd name="T52" fmla="*/ 254 w 280"/>
                <a:gd name="T53" fmla="*/ 4 h 218"/>
                <a:gd name="T54" fmla="*/ 262 w 280"/>
                <a:gd name="T55" fmla="*/ 0 h 218"/>
                <a:gd name="T56" fmla="*/ 274 w 280"/>
                <a:gd name="T57" fmla="*/ 24 h 218"/>
                <a:gd name="T58" fmla="*/ 280 w 280"/>
                <a:gd name="T59" fmla="*/ 32 h 218"/>
                <a:gd name="T60" fmla="*/ 254 w 280"/>
                <a:gd name="T61" fmla="*/ 38 h 218"/>
                <a:gd name="T62" fmla="*/ 242 w 280"/>
                <a:gd name="T63" fmla="*/ 50 h 218"/>
                <a:gd name="T64" fmla="*/ 234 w 280"/>
                <a:gd name="T65" fmla="*/ 5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0" h="218">
                  <a:moveTo>
                    <a:pt x="234" y="58"/>
                  </a:moveTo>
                  <a:lnTo>
                    <a:pt x="234" y="58"/>
                  </a:lnTo>
                  <a:lnTo>
                    <a:pt x="226" y="72"/>
                  </a:lnTo>
                  <a:lnTo>
                    <a:pt x="220" y="84"/>
                  </a:lnTo>
                  <a:lnTo>
                    <a:pt x="214" y="98"/>
                  </a:lnTo>
                  <a:lnTo>
                    <a:pt x="214" y="98"/>
                  </a:lnTo>
                  <a:lnTo>
                    <a:pt x="210" y="108"/>
                  </a:lnTo>
                  <a:lnTo>
                    <a:pt x="206" y="112"/>
                  </a:lnTo>
                  <a:lnTo>
                    <a:pt x="204" y="114"/>
                  </a:lnTo>
                  <a:lnTo>
                    <a:pt x="194" y="114"/>
                  </a:lnTo>
                  <a:lnTo>
                    <a:pt x="182" y="114"/>
                  </a:lnTo>
                  <a:lnTo>
                    <a:pt x="182" y="114"/>
                  </a:lnTo>
                  <a:lnTo>
                    <a:pt x="166" y="116"/>
                  </a:lnTo>
                  <a:lnTo>
                    <a:pt x="150" y="120"/>
                  </a:lnTo>
                  <a:lnTo>
                    <a:pt x="136" y="126"/>
                  </a:lnTo>
                  <a:lnTo>
                    <a:pt x="124" y="134"/>
                  </a:lnTo>
                  <a:lnTo>
                    <a:pt x="124" y="134"/>
                  </a:lnTo>
                  <a:lnTo>
                    <a:pt x="114" y="144"/>
                  </a:lnTo>
                  <a:lnTo>
                    <a:pt x="106" y="156"/>
                  </a:lnTo>
                  <a:lnTo>
                    <a:pt x="100" y="168"/>
                  </a:lnTo>
                  <a:lnTo>
                    <a:pt x="100" y="168"/>
                  </a:lnTo>
                  <a:lnTo>
                    <a:pt x="96" y="176"/>
                  </a:lnTo>
                  <a:lnTo>
                    <a:pt x="86" y="196"/>
                  </a:lnTo>
                  <a:lnTo>
                    <a:pt x="78" y="206"/>
                  </a:lnTo>
                  <a:lnTo>
                    <a:pt x="68" y="214"/>
                  </a:lnTo>
                  <a:lnTo>
                    <a:pt x="56" y="218"/>
                  </a:lnTo>
                  <a:lnTo>
                    <a:pt x="50" y="218"/>
                  </a:lnTo>
                  <a:lnTo>
                    <a:pt x="44" y="218"/>
                  </a:lnTo>
                  <a:lnTo>
                    <a:pt x="44" y="218"/>
                  </a:lnTo>
                  <a:lnTo>
                    <a:pt x="32" y="214"/>
                  </a:lnTo>
                  <a:lnTo>
                    <a:pt x="20" y="208"/>
                  </a:lnTo>
                  <a:lnTo>
                    <a:pt x="12" y="200"/>
                  </a:lnTo>
                  <a:lnTo>
                    <a:pt x="4" y="188"/>
                  </a:lnTo>
                  <a:lnTo>
                    <a:pt x="0" y="178"/>
                  </a:lnTo>
                  <a:lnTo>
                    <a:pt x="0" y="166"/>
                  </a:lnTo>
                  <a:lnTo>
                    <a:pt x="0" y="154"/>
                  </a:lnTo>
                  <a:lnTo>
                    <a:pt x="6" y="144"/>
                  </a:lnTo>
                  <a:lnTo>
                    <a:pt x="6" y="144"/>
                  </a:lnTo>
                  <a:lnTo>
                    <a:pt x="12" y="136"/>
                  </a:lnTo>
                  <a:lnTo>
                    <a:pt x="20" y="128"/>
                  </a:lnTo>
                  <a:lnTo>
                    <a:pt x="40" y="112"/>
                  </a:lnTo>
                  <a:lnTo>
                    <a:pt x="62" y="100"/>
                  </a:lnTo>
                  <a:lnTo>
                    <a:pt x="80" y="86"/>
                  </a:lnTo>
                  <a:lnTo>
                    <a:pt x="80" y="86"/>
                  </a:lnTo>
                  <a:lnTo>
                    <a:pt x="120" y="54"/>
                  </a:lnTo>
                  <a:lnTo>
                    <a:pt x="158" y="26"/>
                  </a:lnTo>
                  <a:lnTo>
                    <a:pt x="158" y="26"/>
                  </a:lnTo>
                  <a:lnTo>
                    <a:pt x="174" y="16"/>
                  </a:lnTo>
                  <a:lnTo>
                    <a:pt x="190" y="10"/>
                  </a:lnTo>
                  <a:lnTo>
                    <a:pt x="208" y="6"/>
                  </a:lnTo>
                  <a:lnTo>
                    <a:pt x="222" y="6"/>
                  </a:lnTo>
                  <a:lnTo>
                    <a:pt x="222" y="6"/>
                  </a:lnTo>
                  <a:lnTo>
                    <a:pt x="244" y="4"/>
                  </a:lnTo>
                  <a:lnTo>
                    <a:pt x="254" y="4"/>
                  </a:lnTo>
                  <a:lnTo>
                    <a:pt x="262" y="0"/>
                  </a:lnTo>
                  <a:lnTo>
                    <a:pt x="262" y="0"/>
                  </a:lnTo>
                  <a:lnTo>
                    <a:pt x="268" y="14"/>
                  </a:lnTo>
                  <a:lnTo>
                    <a:pt x="274" y="24"/>
                  </a:lnTo>
                  <a:lnTo>
                    <a:pt x="280" y="32"/>
                  </a:lnTo>
                  <a:lnTo>
                    <a:pt x="280" y="32"/>
                  </a:lnTo>
                  <a:lnTo>
                    <a:pt x="254" y="38"/>
                  </a:lnTo>
                  <a:lnTo>
                    <a:pt x="254" y="38"/>
                  </a:lnTo>
                  <a:lnTo>
                    <a:pt x="248" y="44"/>
                  </a:lnTo>
                  <a:lnTo>
                    <a:pt x="242" y="50"/>
                  </a:lnTo>
                  <a:lnTo>
                    <a:pt x="234" y="58"/>
                  </a:lnTo>
                  <a:lnTo>
                    <a:pt x="234" y="58"/>
                  </a:lnTo>
                  <a:close/>
                </a:path>
              </a:pathLst>
            </a:custGeom>
            <a:solidFill>
              <a:srgbClr val="A469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26" name="Freeform 61"/>
            <p:cNvSpPr>
              <a:spLocks/>
            </p:cNvSpPr>
            <p:nvPr/>
          </p:nvSpPr>
          <p:spPr bwMode="auto">
            <a:xfrm>
              <a:off x="5829300" y="2822575"/>
              <a:ext cx="387350" cy="542925"/>
            </a:xfrm>
            <a:custGeom>
              <a:avLst/>
              <a:gdLst>
                <a:gd name="T0" fmla="*/ 88 w 244"/>
                <a:gd name="T1" fmla="*/ 30 h 342"/>
                <a:gd name="T2" fmla="*/ 88 w 244"/>
                <a:gd name="T3" fmla="*/ 32 h 342"/>
                <a:gd name="T4" fmla="*/ 140 w 244"/>
                <a:gd name="T5" fmla="*/ 52 h 342"/>
                <a:gd name="T6" fmla="*/ 184 w 244"/>
                <a:gd name="T7" fmla="*/ 76 h 342"/>
                <a:gd name="T8" fmla="*/ 230 w 244"/>
                <a:gd name="T9" fmla="*/ 114 h 342"/>
                <a:gd name="T10" fmla="*/ 234 w 244"/>
                <a:gd name="T11" fmla="*/ 118 h 342"/>
                <a:gd name="T12" fmla="*/ 242 w 244"/>
                <a:gd name="T13" fmla="*/ 134 h 342"/>
                <a:gd name="T14" fmla="*/ 242 w 244"/>
                <a:gd name="T15" fmla="*/ 148 h 342"/>
                <a:gd name="T16" fmla="*/ 240 w 244"/>
                <a:gd name="T17" fmla="*/ 152 h 342"/>
                <a:gd name="T18" fmla="*/ 166 w 244"/>
                <a:gd name="T19" fmla="*/ 228 h 342"/>
                <a:gd name="T20" fmla="*/ 128 w 244"/>
                <a:gd name="T21" fmla="*/ 270 h 342"/>
                <a:gd name="T22" fmla="*/ 126 w 244"/>
                <a:gd name="T23" fmla="*/ 278 h 342"/>
                <a:gd name="T24" fmla="*/ 126 w 244"/>
                <a:gd name="T25" fmla="*/ 294 h 342"/>
                <a:gd name="T26" fmla="*/ 134 w 244"/>
                <a:gd name="T27" fmla="*/ 306 h 342"/>
                <a:gd name="T28" fmla="*/ 152 w 244"/>
                <a:gd name="T29" fmla="*/ 320 h 342"/>
                <a:gd name="T30" fmla="*/ 158 w 244"/>
                <a:gd name="T31" fmla="*/ 322 h 342"/>
                <a:gd name="T32" fmla="*/ 178 w 244"/>
                <a:gd name="T33" fmla="*/ 324 h 342"/>
                <a:gd name="T34" fmla="*/ 178 w 244"/>
                <a:gd name="T35" fmla="*/ 326 h 342"/>
                <a:gd name="T36" fmla="*/ 176 w 244"/>
                <a:gd name="T37" fmla="*/ 332 h 342"/>
                <a:gd name="T38" fmla="*/ 172 w 244"/>
                <a:gd name="T39" fmla="*/ 332 h 342"/>
                <a:gd name="T40" fmla="*/ 164 w 244"/>
                <a:gd name="T41" fmla="*/ 330 h 342"/>
                <a:gd name="T42" fmla="*/ 168 w 244"/>
                <a:gd name="T43" fmla="*/ 332 h 342"/>
                <a:gd name="T44" fmla="*/ 168 w 244"/>
                <a:gd name="T45" fmla="*/ 336 h 342"/>
                <a:gd name="T46" fmla="*/ 166 w 244"/>
                <a:gd name="T47" fmla="*/ 338 h 342"/>
                <a:gd name="T48" fmla="*/ 162 w 244"/>
                <a:gd name="T49" fmla="*/ 338 h 342"/>
                <a:gd name="T50" fmla="*/ 162 w 244"/>
                <a:gd name="T51" fmla="*/ 338 h 342"/>
                <a:gd name="T52" fmla="*/ 154 w 244"/>
                <a:gd name="T53" fmla="*/ 338 h 342"/>
                <a:gd name="T54" fmla="*/ 154 w 244"/>
                <a:gd name="T55" fmla="*/ 340 h 342"/>
                <a:gd name="T56" fmla="*/ 148 w 244"/>
                <a:gd name="T57" fmla="*/ 340 h 342"/>
                <a:gd name="T58" fmla="*/ 146 w 244"/>
                <a:gd name="T59" fmla="*/ 340 h 342"/>
                <a:gd name="T60" fmla="*/ 144 w 244"/>
                <a:gd name="T61" fmla="*/ 342 h 342"/>
                <a:gd name="T62" fmla="*/ 138 w 244"/>
                <a:gd name="T63" fmla="*/ 338 h 342"/>
                <a:gd name="T64" fmla="*/ 134 w 244"/>
                <a:gd name="T65" fmla="*/ 338 h 342"/>
                <a:gd name="T66" fmla="*/ 124 w 244"/>
                <a:gd name="T67" fmla="*/ 334 h 342"/>
                <a:gd name="T68" fmla="*/ 118 w 244"/>
                <a:gd name="T69" fmla="*/ 324 h 342"/>
                <a:gd name="T70" fmla="*/ 104 w 244"/>
                <a:gd name="T71" fmla="*/ 314 h 342"/>
                <a:gd name="T72" fmla="*/ 94 w 244"/>
                <a:gd name="T73" fmla="*/ 310 h 342"/>
                <a:gd name="T74" fmla="*/ 80 w 244"/>
                <a:gd name="T75" fmla="*/ 300 h 342"/>
                <a:gd name="T76" fmla="*/ 78 w 244"/>
                <a:gd name="T77" fmla="*/ 292 h 342"/>
                <a:gd name="T78" fmla="*/ 80 w 244"/>
                <a:gd name="T79" fmla="*/ 288 h 342"/>
                <a:gd name="T80" fmla="*/ 106 w 244"/>
                <a:gd name="T81" fmla="*/ 262 h 342"/>
                <a:gd name="T82" fmla="*/ 124 w 244"/>
                <a:gd name="T83" fmla="*/ 238 h 342"/>
                <a:gd name="T84" fmla="*/ 142 w 244"/>
                <a:gd name="T85" fmla="*/ 210 h 342"/>
                <a:gd name="T86" fmla="*/ 158 w 244"/>
                <a:gd name="T87" fmla="*/ 178 h 342"/>
                <a:gd name="T88" fmla="*/ 172 w 244"/>
                <a:gd name="T89" fmla="*/ 162 h 342"/>
                <a:gd name="T90" fmla="*/ 190 w 244"/>
                <a:gd name="T91" fmla="*/ 150 h 342"/>
                <a:gd name="T92" fmla="*/ 198 w 244"/>
                <a:gd name="T93" fmla="*/ 146 h 342"/>
                <a:gd name="T94" fmla="*/ 200 w 244"/>
                <a:gd name="T95" fmla="*/ 142 h 342"/>
                <a:gd name="T96" fmla="*/ 198 w 244"/>
                <a:gd name="T97" fmla="*/ 142 h 342"/>
                <a:gd name="T98" fmla="*/ 102 w 244"/>
                <a:gd name="T99" fmla="*/ 116 h 342"/>
                <a:gd name="T100" fmla="*/ 54 w 244"/>
                <a:gd name="T101" fmla="*/ 104 h 342"/>
                <a:gd name="T102" fmla="*/ 28 w 244"/>
                <a:gd name="T103" fmla="*/ 96 h 342"/>
                <a:gd name="T104" fmla="*/ 10 w 244"/>
                <a:gd name="T105" fmla="*/ 78 h 342"/>
                <a:gd name="T106" fmla="*/ 4 w 244"/>
                <a:gd name="T107" fmla="*/ 64 h 342"/>
                <a:gd name="T108" fmla="*/ 0 w 244"/>
                <a:gd name="T109" fmla="*/ 40 h 342"/>
                <a:gd name="T110" fmla="*/ 6 w 244"/>
                <a:gd name="T111" fmla="*/ 20 h 342"/>
                <a:gd name="T112" fmla="*/ 18 w 244"/>
                <a:gd name="T113" fmla="*/ 8 h 342"/>
                <a:gd name="T114" fmla="*/ 36 w 244"/>
                <a:gd name="T115" fmla="*/ 0 h 342"/>
                <a:gd name="T116" fmla="*/ 44 w 244"/>
                <a:gd name="T117" fmla="*/ 0 h 342"/>
                <a:gd name="T118" fmla="*/ 62 w 244"/>
                <a:gd name="T119" fmla="*/ 6 h 342"/>
                <a:gd name="T120" fmla="*/ 82 w 244"/>
                <a:gd name="T121" fmla="*/ 26 h 342"/>
                <a:gd name="T122" fmla="*/ 88 w 244"/>
                <a:gd name="T123" fmla="*/ 3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4" h="342">
                  <a:moveTo>
                    <a:pt x="88" y="30"/>
                  </a:moveTo>
                  <a:lnTo>
                    <a:pt x="88" y="30"/>
                  </a:lnTo>
                  <a:lnTo>
                    <a:pt x="88" y="32"/>
                  </a:lnTo>
                  <a:lnTo>
                    <a:pt x="88" y="32"/>
                  </a:lnTo>
                  <a:lnTo>
                    <a:pt x="106" y="38"/>
                  </a:lnTo>
                  <a:lnTo>
                    <a:pt x="140" y="52"/>
                  </a:lnTo>
                  <a:lnTo>
                    <a:pt x="162" y="62"/>
                  </a:lnTo>
                  <a:lnTo>
                    <a:pt x="184" y="76"/>
                  </a:lnTo>
                  <a:lnTo>
                    <a:pt x="208" y="94"/>
                  </a:lnTo>
                  <a:lnTo>
                    <a:pt x="230" y="114"/>
                  </a:lnTo>
                  <a:lnTo>
                    <a:pt x="230" y="114"/>
                  </a:lnTo>
                  <a:lnTo>
                    <a:pt x="234" y="118"/>
                  </a:lnTo>
                  <a:lnTo>
                    <a:pt x="240" y="128"/>
                  </a:lnTo>
                  <a:lnTo>
                    <a:pt x="242" y="134"/>
                  </a:lnTo>
                  <a:lnTo>
                    <a:pt x="244" y="140"/>
                  </a:lnTo>
                  <a:lnTo>
                    <a:pt x="242" y="148"/>
                  </a:lnTo>
                  <a:lnTo>
                    <a:pt x="240" y="152"/>
                  </a:lnTo>
                  <a:lnTo>
                    <a:pt x="240" y="152"/>
                  </a:lnTo>
                  <a:lnTo>
                    <a:pt x="166" y="228"/>
                  </a:lnTo>
                  <a:lnTo>
                    <a:pt x="166" y="228"/>
                  </a:lnTo>
                  <a:lnTo>
                    <a:pt x="138" y="258"/>
                  </a:lnTo>
                  <a:lnTo>
                    <a:pt x="128" y="270"/>
                  </a:lnTo>
                  <a:lnTo>
                    <a:pt x="126" y="278"/>
                  </a:lnTo>
                  <a:lnTo>
                    <a:pt x="126" y="278"/>
                  </a:lnTo>
                  <a:lnTo>
                    <a:pt x="124" y="286"/>
                  </a:lnTo>
                  <a:lnTo>
                    <a:pt x="126" y="294"/>
                  </a:lnTo>
                  <a:lnTo>
                    <a:pt x="130" y="300"/>
                  </a:lnTo>
                  <a:lnTo>
                    <a:pt x="134" y="306"/>
                  </a:lnTo>
                  <a:lnTo>
                    <a:pt x="142" y="314"/>
                  </a:lnTo>
                  <a:lnTo>
                    <a:pt x="152" y="320"/>
                  </a:lnTo>
                  <a:lnTo>
                    <a:pt x="152" y="320"/>
                  </a:lnTo>
                  <a:lnTo>
                    <a:pt x="158" y="322"/>
                  </a:lnTo>
                  <a:lnTo>
                    <a:pt x="166" y="324"/>
                  </a:lnTo>
                  <a:lnTo>
                    <a:pt x="178" y="324"/>
                  </a:lnTo>
                  <a:lnTo>
                    <a:pt x="178" y="324"/>
                  </a:lnTo>
                  <a:lnTo>
                    <a:pt x="178" y="326"/>
                  </a:lnTo>
                  <a:lnTo>
                    <a:pt x="178" y="330"/>
                  </a:lnTo>
                  <a:lnTo>
                    <a:pt x="176" y="332"/>
                  </a:lnTo>
                  <a:lnTo>
                    <a:pt x="176" y="332"/>
                  </a:lnTo>
                  <a:lnTo>
                    <a:pt x="172" y="332"/>
                  </a:lnTo>
                  <a:lnTo>
                    <a:pt x="168" y="332"/>
                  </a:lnTo>
                  <a:lnTo>
                    <a:pt x="164" y="330"/>
                  </a:lnTo>
                  <a:lnTo>
                    <a:pt x="164" y="330"/>
                  </a:lnTo>
                  <a:lnTo>
                    <a:pt x="168" y="332"/>
                  </a:lnTo>
                  <a:lnTo>
                    <a:pt x="170" y="336"/>
                  </a:lnTo>
                  <a:lnTo>
                    <a:pt x="168" y="336"/>
                  </a:lnTo>
                  <a:lnTo>
                    <a:pt x="168" y="336"/>
                  </a:lnTo>
                  <a:lnTo>
                    <a:pt x="166" y="338"/>
                  </a:lnTo>
                  <a:lnTo>
                    <a:pt x="162" y="338"/>
                  </a:lnTo>
                  <a:lnTo>
                    <a:pt x="162" y="338"/>
                  </a:lnTo>
                  <a:lnTo>
                    <a:pt x="162" y="338"/>
                  </a:lnTo>
                  <a:lnTo>
                    <a:pt x="162" y="338"/>
                  </a:lnTo>
                  <a:lnTo>
                    <a:pt x="160" y="340"/>
                  </a:lnTo>
                  <a:lnTo>
                    <a:pt x="154" y="338"/>
                  </a:lnTo>
                  <a:lnTo>
                    <a:pt x="154" y="338"/>
                  </a:lnTo>
                  <a:lnTo>
                    <a:pt x="154" y="340"/>
                  </a:lnTo>
                  <a:lnTo>
                    <a:pt x="152" y="340"/>
                  </a:lnTo>
                  <a:lnTo>
                    <a:pt x="148" y="340"/>
                  </a:lnTo>
                  <a:lnTo>
                    <a:pt x="148" y="340"/>
                  </a:lnTo>
                  <a:lnTo>
                    <a:pt x="146" y="340"/>
                  </a:lnTo>
                  <a:lnTo>
                    <a:pt x="144" y="342"/>
                  </a:lnTo>
                  <a:lnTo>
                    <a:pt x="144" y="342"/>
                  </a:lnTo>
                  <a:lnTo>
                    <a:pt x="140" y="340"/>
                  </a:lnTo>
                  <a:lnTo>
                    <a:pt x="138" y="338"/>
                  </a:lnTo>
                  <a:lnTo>
                    <a:pt x="138" y="338"/>
                  </a:lnTo>
                  <a:lnTo>
                    <a:pt x="134" y="338"/>
                  </a:lnTo>
                  <a:lnTo>
                    <a:pt x="130" y="336"/>
                  </a:lnTo>
                  <a:lnTo>
                    <a:pt x="124" y="334"/>
                  </a:lnTo>
                  <a:lnTo>
                    <a:pt x="124" y="334"/>
                  </a:lnTo>
                  <a:lnTo>
                    <a:pt x="118" y="324"/>
                  </a:lnTo>
                  <a:lnTo>
                    <a:pt x="112" y="318"/>
                  </a:lnTo>
                  <a:lnTo>
                    <a:pt x="104" y="314"/>
                  </a:lnTo>
                  <a:lnTo>
                    <a:pt x="104" y="314"/>
                  </a:lnTo>
                  <a:lnTo>
                    <a:pt x="94" y="310"/>
                  </a:lnTo>
                  <a:lnTo>
                    <a:pt x="82" y="302"/>
                  </a:lnTo>
                  <a:lnTo>
                    <a:pt x="80" y="300"/>
                  </a:lnTo>
                  <a:lnTo>
                    <a:pt x="78" y="296"/>
                  </a:lnTo>
                  <a:lnTo>
                    <a:pt x="78" y="292"/>
                  </a:lnTo>
                  <a:lnTo>
                    <a:pt x="80" y="288"/>
                  </a:lnTo>
                  <a:lnTo>
                    <a:pt x="80" y="288"/>
                  </a:lnTo>
                  <a:lnTo>
                    <a:pt x="94" y="276"/>
                  </a:lnTo>
                  <a:lnTo>
                    <a:pt x="106" y="262"/>
                  </a:lnTo>
                  <a:lnTo>
                    <a:pt x="106" y="262"/>
                  </a:lnTo>
                  <a:lnTo>
                    <a:pt x="124" y="238"/>
                  </a:lnTo>
                  <a:lnTo>
                    <a:pt x="142" y="210"/>
                  </a:lnTo>
                  <a:lnTo>
                    <a:pt x="142" y="210"/>
                  </a:lnTo>
                  <a:lnTo>
                    <a:pt x="150" y="194"/>
                  </a:lnTo>
                  <a:lnTo>
                    <a:pt x="158" y="178"/>
                  </a:lnTo>
                  <a:lnTo>
                    <a:pt x="164" y="170"/>
                  </a:lnTo>
                  <a:lnTo>
                    <a:pt x="172" y="162"/>
                  </a:lnTo>
                  <a:lnTo>
                    <a:pt x="180" y="156"/>
                  </a:lnTo>
                  <a:lnTo>
                    <a:pt x="190" y="150"/>
                  </a:lnTo>
                  <a:lnTo>
                    <a:pt x="190" y="150"/>
                  </a:lnTo>
                  <a:lnTo>
                    <a:pt x="198" y="146"/>
                  </a:lnTo>
                  <a:lnTo>
                    <a:pt x="200" y="144"/>
                  </a:lnTo>
                  <a:lnTo>
                    <a:pt x="200" y="142"/>
                  </a:lnTo>
                  <a:lnTo>
                    <a:pt x="198" y="142"/>
                  </a:lnTo>
                  <a:lnTo>
                    <a:pt x="198" y="142"/>
                  </a:lnTo>
                  <a:lnTo>
                    <a:pt x="102" y="116"/>
                  </a:lnTo>
                  <a:lnTo>
                    <a:pt x="102" y="116"/>
                  </a:lnTo>
                  <a:lnTo>
                    <a:pt x="68" y="108"/>
                  </a:lnTo>
                  <a:lnTo>
                    <a:pt x="54" y="104"/>
                  </a:lnTo>
                  <a:lnTo>
                    <a:pt x="40" y="100"/>
                  </a:lnTo>
                  <a:lnTo>
                    <a:pt x="28" y="96"/>
                  </a:lnTo>
                  <a:lnTo>
                    <a:pt x="18" y="88"/>
                  </a:lnTo>
                  <a:lnTo>
                    <a:pt x="10" y="78"/>
                  </a:lnTo>
                  <a:lnTo>
                    <a:pt x="4" y="64"/>
                  </a:lnTo>
                  <a:lnTo>
                    <a:pt x="4" y="64"/>
                  </a:lnTo>
                  <a:lnTo>
                    <a:pt x="2" y="52"/>
                  </a:lnTo>
                  <a:lnTo>
                    <a:pt x="0" y="40"/>
                  </a:lnTo>
                  <a:lnTo>
                    <a:pt x="2" y="30"/>
                  </a:lnTo>
                  <a:lnTo>
                    <a:pt x="6" y="20"/>
                  </a:lnTo>
                  <a:lnTo>
                    <a:pt x="12" y="14"/>
                  </a:lnTo>
                  <a:lnTo>
                    <a:pt x="18" y="8"/>
                  </a:lnTo>
                  <a:lnTo>
                    <a:pt x="26" y="4"/>
                  </a:lnTo>
                  <a:lnTo>
                    <a:pt x="36" y="0"/>
                  </a:lnTo>
                  <a:lnTo>
                    <a:pt x="36" y="0"/>
                  </a:lnTo>
                  <a:lnTo>
                    <a:pt x="44" y="0"/>
                  </a:lnTo>
                  <a:lnTo>
                    <a:pt x="54" y="2"/>
                  </a:lnTo>
                  <a:lnTo>
                    <a:pt x="62" y="6"/>
                  </a:lnTo>
                  <a:lnTo>
                    <a:pt x="70" y="12"/>
                  </a:lnTo>
                  <a:lnTo>
                    <a:pt x="82" y="26"/>
                  </a:lnTo>
                  <a:lnTo>
                    <a:pt x="88" y="30"/>
                  </a:lnTo>
                  <a:lnTo>
                    <a:pt x="88" y="30"/>
                  </a:lnTo>
                  <a:close/>
                </a:path>
              </a:pathLst>
            </a:custGeom>
            <a:solidFill>
              <a:srgbClr val="A469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27" name="Freeform 62"/>
            <p:cNvSpPr>
              <a:spLocks/>
            </p:cNvSpPr>
            <p:nvPr/>
          </p:nvSpPr>
          <p:spPr bwMode="auto">
            <a:xfrm>
              <a:off x="5829300" y="2806700"/>
              <a:ext cx="107950" cy="117475"/>
            </a:xfrm>
            <a:custGeom>
              <a:avLst/>
              <a:gdLst>
                <a:gd name="T0" fmla="*/ 68 w 68"/>
                <a:gd name="T1" fmla="*/ 30 h 74"/>
                <a:gd name="T2" fmla="*/ 68 w 68"/>
                <a:gd name="T3" fmla="*/ 30 h 74"/>
                <a:gd name="T4" fmla="*/ 56 w 68"/>
                <a:gd name="T5" fmla="*/ 32 h 74"/>
                <a:gd name="T6" fmla="*/ 46 w 68"/>
                <a:gd name="T7" fmla="*/ 34 h 74"/>
                <a:gd name="T8" fmla="*/ 34 w 68"/>
                <a:gd name="T9" fmla="*/ 36 h 74"/>
                <a:gd name="T10" fmla="*/ 24 w 68"/>
                <a:gd name="T11" fmla="*/ 42 h 74"/>
                <a:gd name="T12" fmla="*/ 14 w 68"/>
                <a:gd name="T13" fmla="*/ 50 h 74"/>
                <a:gd name="T14" fmla="*/ 10 w 68"/>
                <a:gd name="T15" fmla="*/ 56 h 74"/>
                <a:gd name="T16" fmla="*/ 6 w 68"/>
                <a:gd name="T17" fmla="*/ 60 h 74"/>
                <a:gd name="T18" fmla="*/ 4 w 68"/>
                <a:gd name="T19" fmla="*/ 68 h 74"/>
                <a:gd name="T20" fmla="*/ 4 w 68"/>
                <a:gd name="T21" fmla="*/ 74 h 74"/>
                <a:gd name="T22" fmla="*/ 4 w 68"/>
                <a:gd name="T23" fmla="*/ 74 h 74"/>
                <a:gd name="T24" fmla="*/ 2 w 68"/>
                <a:gd name="T25" fmla="*/ 68 h 74"/>
                <a:gd name="T26" fmla="*/ 0 w 68"/>
                <a:gd name="T27" fmla="*/ 60 h 74"/>
                <a:gd name="T28" fmla="*/ 0 w 68"/>
                <a:gd name="T29" fmla="*/ 50 h 74"/>
                <a:gd name="T30" fmla="*/ 2 w 68"/>
                <a:gd name="T31" fmla="*/ 40 h 74"/>
                <a:gd name="T32" fmla="*/ 8 w 68"/>
                <a:gd name="T33" fmla="*/ 26 h 74"/>
                <a:gd name="T34" fmla="*/ 20 w 68"/>
                <a:gd name="T35" fmla="*/ 14 h 74"/>
                <a:gd name="T36" fmla="*/ 38 w 68"/>
                <a:gd name="T37" fmla="*/ 0 h 74"/>
                <a:gd name="T38" fmla="*/ 38 w 68"/>
                <a:gd name="T39" fmla="*/ 0 h 74"/>
                <a:gd name="T40" fmla="*/ 48 w 68"/>
                <a:gd name="T41" fmla="*/ 14 h 74"/>
                <a:gd name="T42" fmla="*/ 58 w 68"/>
                <a:gd name="T43" fmla="*/ 24 h 74"/>
                <a:gd name="T44" fmla="*/ 68 w 68"/>
                <a:gd name="T45" fmla="*/ 30 h 74"/>
                <a:gd name="T46" fmla="*/ 68 w 68"/>
                <a:gd name="T47" fmla="*/ 3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 h="74">
                  <a:moveTo>
                    <a:pt x="68" y="30"/>
                  </a:moveTo>
                  <a:lnTo>
                    <a:pt x="68" y="30"/>
                  </a:lnTo>
                  <a:lnTo>
                    <a:pt x="56" y="32"/>
                  </a:lnTo>
                  <a:lnTo>
                    <a:pt x="46" y="34"/>
                  </a:lnTo>
                  <a:lnTo>
                    <a:pt x="34" y="36"/>
                  </a:lnTo>
                  <a:lnTo>
                    <a:pt x="24" y="42"/>
                  </a:lnTo>
                  <a:lnTo>
                    <a:pt x="14" y="50"/>
                  </a:lnTo>
                  <a:lnTo>
                    <a:pt x="10" y="56"/>
                  </a:lnTo>
                  <a:lnTo>
                    <a:pt x="6" y="60"/>
                  </a:lnTo>
                  <a:lnTo>
                    <a:pt x="4" y="68"/>
                  </a:lnTo>
                  <a:lnTo>
                    <a:pt x="4" y="74"/>
                  </a:lnTo>
                  <a:lnTo>
                    <a:pt x="4" y="74"/>
                  </a:lnTo>
                  <a:lnTo>
                    <a:pt x="2" y="68"/>
                  </a:lnTo>
                  <a:lnTo>
                    <a:pt x="0" y="60"/>
                  </a:lnTo>
                  <a:lnTo>
                    <a:pt x="0" y="50"/>
                  </a:lnTo>
                  <a:lnTo>
                    <a:pt x="2" y="40"/>
                  </a:lnTo>
                  <a:lnTo>
                    <a:pt x="8" y="26"/>
                  </a:lnTo>
                  <a:lnTo>
                    <a:pt x="20" y="14"/>
                  </a:lnTo>
                  <a:lnTo>
                    <a:pt x="38" y="0"/>
                  </a:lnTo>
                  <a:lnTo>
                    <a:pt x="38" y="0"/>
                  </a:lnTo>
                  <a:lnTo>
                    <a:pt x="48" y="14"/>
                  </a:lnTo>
                  <a:lnTo>
                    <a:pt x="58" y="24"/>
                  </a:lnTo>
                  <a:lnTo>
                    <a:pt x="68" y="30"/>
                  </a:lnTo>
                  <a:lnTo>
                    <a:pt x="68" y="30"/>
                  </a:lnTo>
                  <a:close/>
                </a:path>
              </a:pathLst>
            </a:custGeom>
            <a:solidFill>
              <a:srgbClr val="F38C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28" name="Freeform 63"/>
            <p:cNvSpPr>
              <a:spLocks/>
            </p:cNvSpPr>
            <p:nvPr/>
          </p:nvSpPr>
          <p:spPr bwMode="auto">
            <a:xfrm>
              <a:off x="5962650" y="2863850"/>
              <a:ext cx="44450" cy="19050"/>
            </a:xfrm>
            <a:custGeom>
              <a:avLst/>
              <a:gdLst>
                <a:gd name="T0" fmla="*/ 0 w 28"/>
                <a:gd name="T1" fmla="*/ 0 h 12"/>
                <a:gd name="T2" fmla="*/ 0 w 28"/>
                <a:gd name="T3" fmla="*/ 0 h 12"/>
                <a:gd name="T4" fmla="*/ 10 w 28"/>
                <a:gd name="T5" fmla="*/ 2 h 12"/>
                <a:gd name="T6" fmla="*/ 18 w 28"/>
                <a:gd name="T7" fmla="*/ 4 h 12"/>
                <a:gd name="T8" fmla="*/ 28 w 28"/>
                <a:gd name="T9" fmla="*/ 2 h 12"/>
                <a:gd name="T10" fmla="*/ 28 w 28"/>
                <a:gd name="T11" fmla="*/ 12 h 12"/>
                <a:gd name="T12" fmla="*/ 14 w 28"/>
                <a:gd name="T13" fmla="*/ 10 h 12"/>
                <a:gd name="T14" fmla="*/ 0 w 28"/>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2">
                  <a:moveTo>
                    <a:pt x="0" y="0"/>
                  </a:moveTo>
                  <a:lnTo>
                    <a:pt x="0" y="0"/>
                  </a:lnTo>
                  <a:lnTo>
                    <a:pt x="10" y="2"/>
                  </a:lnTo>
                  <a:lnTo>
                    <a:pt x="18" y="4"/>
                  </a:lnTo>
                  <a:lnTo>
                    <a:pt x="28" y="2"/>
                  </a:lnTo>
                  <a:lnTo>
                    <a:pt x="28" y="12"/>
                  </a:lnTo>
                  <a:lnTo>
                    <a:pt x="14" y="10"/>
                  </a:lnTo>
                  <a:lnTo>
                    <a:pt x="0" y="0"/>
                  </a:lnTo>
                  <a:close/>
                </a:path>
              </a:pathLst>
            </a:custGeom>
            <a:solidFill>
              <a:srgbClr val="F38C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29" name="Freeform 64"/>
            <p:cNvSpPr>
              <a:spLocks/>
            </p:cNvSpPr>
            <p:nvPr/>
          </p:nvSpPr>
          <p:spPr bwMode="auto">
            <a:xfrm>
              <a:off x="5937250" y="2844800"/>
              <a:ext cx="25400" cy="28575"/>
            </a:xfrm>
            <a:custGeom>
              <a:avLst/>
              <a:gdLst>
                <a:gd name="T0" fmla="*/ 0 w 16"/>
                <a:gd name="T1" fmla="*/ 10 h 18"/>
                <a:gd name="T2" fmla="*/ 0 w 16"/>
                <a:gd name="T3" fmla="*/ 10 h 18"/>
                <a:gd name="T4" fmla="*/ 0 w 16"/>
                <a:gd name="T5" fmla="*/ 12 h 18"/>
                <a:gd name="T6" fmla="*/ 2 w 16"/>
                <a:gd name="T7" fmla="*/ 16 h 18"/>
                <a:gd name="T8" fmla="*/ 4 w 16"/>
                <a:gd name="T9" fmla="*/ 18 h 18"/>
                <a:gd name="T10" fmla="*/ 8 w 16"/>
                <a:gd name="T11" fmla="*/ 18 h 18"/>
                <a:gd name="T12" fmla="*/ 8 w 16"/>
                <a:gd name="T13" fmla="*/ 18 h 18"/>
                <a:gd name="T14" fmla="*/ 12 w 16"/>
                <a:gd name="T15" fmla="*/ 18 h 18"/>
                <a:gd name="T16" fmla="*/ 14 w 16"/>
                <a:gd name="T17" fmla="*/ 16 h 18"/>
                <a:gd name="T18" fmla="*/ 16 w 16"/>
                <a:gd name="T19" fmla="*/ 12 h 18"/>
                <a:gd name="T20" fmla="*/ 16 w 16"/>
                <a:gd name="T21" fmla="*/ 10 h 18"/>
                <a:gd name="T22" fmla="*/ 16 w 16"/>
                <a:gd name="T23" fmla="*/ 10 h 18"/>
                <a:gd name="T24" fmla="*/ 16 w 16"/>
                <a:gd name="T25" fmla="*/ 6 h 18"/>
                <a:gd name="T26" fmla="*/ 14 w 16"/>
                <a:gd name="T27" fmla="*/ 4 h 18"/>
                <a:gd name="T28" fmla="*/ 12 w 16"/>
                <a:gd name="T29" fmla="*/ 2 h 18"/>
                <a:gd name="T30" fmla="*/ 8 w 16"/>
                <a:gd name="T31" fmla="*/ 0 h 18"/>
                <a:gd name="T32" fmla="*/ 8 w 16"/>
                <a:gd name="T33" fmla="*/ 0 h 18"/>
                <a:gd name="T34" fmla="*/ 4 w 16"/>
                <a:gd name="T35" fmla="*/ 2 h 18"/>
                <a:gd name="T36" fmla="*/ 2 w 16"/>
                <a:gd name="T37" fmla="*/ 4 h 18"/>
                <a:gd name="T38" fmla="*/ 0 w 16"/>
                <a:gd name="T39" fmla="*/ 6 h 18"/>
                <a:gd name="T40" fmla="*/ 0 w 16"/>
                <a:gd name="T41" fmla="*/ 10 h 18"/>
                <a:gd name="T42" fmla="*/ 0 w 16"/>
                <a:gd name="T43"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8">
                  <a:moveTo>
                    <a:pt x="0" y="10"/>
                  </a:moveTo>
                  <a:lnTo>
                    <a:pt x="0" y="10"/>
                  </a:lnTo>
                  <a:lnTo>
                    <a:pt x="0" y="12"/>
                  </a:lnTo>
                  <a:lnTo>
                    <a:pt x="2" y="16"/>
                  </a:lnTo>
                  <a:lnTo>
                    <a:pt x="4" y="18"/>
                  </a:lnTo>
                  <a:lnTo>
                    <a:pt x="8" y="18"/>
                  </a:lnTo>
                  <a:lnTo>
                    <a:pt x="8" y="18"/>
                  </a:lnTo>
                  <a:lnTo>
                    <a:pt x="12" y="18"/>
                  </a:lnTo>
                  <a:lnTo>
                    <a:pt x="14" y="16"/>
                  </a:lnTo>
                  <a:lnTo>
                    <a:pt x="16" y="12"/>
                  </a:lnTo>
                  <a:lnTo>
                    <a:pt x="16" y="10"/>
                  </a:lnTo>
                  <a:lnTo>
                    <a:pt x="16" y="10"/>
                  </a:lnTo>
                  <a:lnTo>
                    <a:pt x="16" y="6"/>
                  </a:lnTo>
                  <a:lnTo>
                    <a:pt x="14" y="4"/>
                  </a:lnTo>
                  <a:lnTo>
                    <a:pt x="12" y="2"/>
                  </a:lnTo>
                  <a:lnTo>
                    <a:pt x="8" y="0"/>
                  </a:lnTo>
                  <a:lnTo>
                    <a:pt x="8" y="0"/>
                  </a:lnTo>
                  <a:lnTo>
                    <a:pt x="4" y="2"/>
                  </a:lnTo>
                  <a:lnTo>
                    <a:pt x="2" y="4"/>
                  </a:lnTo>
                  <a:lnTo>
                    <a:pt x="0" y="6"/>
                  </a:lnTo>
                  <a:lnTo>
                    <a:pt x="0" y="10"/>
                  </a:lnTo>
                  <a:lnTo>
                    <a:pt x="0" y="10"/>
                  </a:lnTo>
                  <a:close/>
                </a:path>
              </a:pathLst>
            </a:custGeom>
            <a:noFill/>
            <a:ln w="12700">
              <a:solidFill>
                <a:srgbClr val="FFE1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30" name="Freeform 65"/>
            <p:cNvSpPr>
              <a:spLocks/>
            </p:cNvSpPr>
            <p:nvPr/>
          </p:nvSpPr>
          <p:spPr bwMode="auto">
            <a:xfrm>
              <a:off x="6099175" y="2727325"/>
              <a:ext cx="92075" cy="82550"/>
            </a:xfrm>
            <a:custGeom>
              <a:avLst/>
              <a:gdLst>
                <a:gd name="T0" fmla="*/ 58 w 58"/>
                <a:gd name="T1" fmla="*/ 0 h 52"/>
                <a:gd name="T2" fmla="*/ 58 w 58"/>
                <a:gd name="T3" fmla="*/ 0 h 52"/>
                <a:gd name="T4" fmla="*/ 54 w 58"/>
                <a:gd name="T5" fmla="*/ 6 h 52"/>
                <a:gd name="T6" fmla="*/ 40 w 58"/>
                <a:gd name="T7" fmla="*/ 20 h 52"/>
                <a:gd name="T8" fmla="*/ 32 w 58"/>
                <a:gd name="T9" fmla="*/ 28 h 52"/>
                <a:gd name="T10" fmla="*/ 22 w 58"/>
                <a:gd name="T11" fmla="*/ 34 h 52"/>
                <a:gd name="T12" fmla="*/ 12 w 58"/>
                <a:gd name="T13" fmla="*/ 40 h 52"/>
                <a:gd name="T14" fmla="*/ 0 w 58"/>
                <a:gd name="T15" fmla="*/ 42 h 52"/>
                <a:gd name="T16" fmla="*/ 0 w 58"/>
                <a:gd name="T17" fmla="*/ 42 h 52"/>
                <a:gd name="T18" fmla="*/ 4 w 58"/>
                <a:gd name="T19" fmla="*/ 46 h 52"/>
                <a:gd name="T20" fmla="*/ 8 w 58"/>
                <a:gd name="T21" fmla="*/ 48 h 52"/>
                <a:gd name="T22" fmla="*/ 12 w 58"/>
                <a:gd name="T23" fmla="*/ 50 h 52"/>
                <a:gd name="T24" fmla="*/ 12 w 58"/>
                <a:gd name="T25" fmla="*/ 50 h 52"/>
                <a:gd name="T26" fmla="*/ 24 w 58"/>
                <a:gd name="T27" fmla="*/ 52 h 52"/>
                <a:gd name="T28" fmla="*/ 32 w 58"/>
                <a:gd name="T29" fmla="*/ 50 h 52"/>
                <a:gd name="T30" fmla="*/ 44 w 58"/>
                <a:gd name="T31" fmla="*/ 46 h 52"/>
                <a:gd name="T32" fmla="*/ 44 w 58"/>
                <a:gd name="T33" fmla="*/ 46 h 52"/>
                <a:gd name="T34" fmla="*/ 46 w 58"/>
                <a:gd name="T35" fmla="*/ 42 h 52"/>
                <a:gd name="T36" fmla="*/ 50 w 58"/>
                <a:gd name="T37" fmla="*/ 36 h 52"/>
                <a:gd name="T38" fmla="*/ 54 w 58"/>
                <a:gd name="T39" fmla="*/ 20 h 52"/>
                <a:gd name="T40" fmla="*/ 58 w 58"/>
                <a:gd name="T41" fmla="*/ 0 h 52"/>
                <a:gd name="T42" fmla="*/ 58 w 58"/>
                <a:gd name="T4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2">
                  <a:moveTo>
                    <a:pt x="58" y="0"/>
                  </a:moveTo>
                  <a:lnTo>
                    <a:pt x="58" y="0"/>
                  </a:lnTo>
                  <a:lnTo>
                    <a:pt x="54" y="6"/>
                  </a:lnTo>
                  <a:lnTo>
                    <a:pt x="40" y="20"/>
                  </a:lnTo>
                  <a:lnTo>
                    <a:pt x="32" y="28"/>
                  </a:lnTo>
                  <a:lnTo>
                    <a:pt x="22" y="34"/>
                  </a:lnTo>
                  <a:lnTo>
                    <a:pt x="12" y="40"/>
                  </a:lnTo>
                  <a:lnTo>
                    <a:pt x="0" y="42"/>
                  </a:lnTo>
                  <a:lnTo>
                    <a:pt x="0" y="42"/>
                  </a:lnTo>
                  <a:lnTo>
                    <a:pt x="4" y="46"/>
                  </a:lnTo>
                  <a:lnTo>
                    <a:pt x="8" y="48"/>
                  </a:lnTo>
                  <a:lnTo>
                    <a:pt x="12" y="50"/>
                  </a:lnTo>
                  <a:lnTo>
                    <a:pt x="12" y="50"/>
                  </a:lnTo>
                  <a:lnTo>
                    <a:pt x="24" y="52"/>
                  </a:lnTo>
                  <a:lnTo>
                    <a:pt x="32" y="50"/>
                  </a:lnTo>
                  <a:lnTo>
                    <a:pt x="44" y="46"/>
                  </a:lnTo>
                  <a:lnTo>
                    <a:pt x="44" y="46"/>
                  </a:lnTo>
                  <a:lnTo>
                    <a:pt x="46" y="42"/>
                  </a:lnTo>
                  <a:lnTo>
                    <a:pt x="50" y="36"/>
                  </a:lnTo>
                  <a:lnTo>
                    <a:pt x="54" y="20"/>
                  </a:lnTo>
                  <a:lnTo>
                    <a:pt x="58" y="0"/>
                  </a:lnTo>
                  <a:lnTo>
                    <a:pt x="58" y="0"/>
                  </a:lnTo>
                  <a:close/>
                </a:path>
              </a:pathLst>
            </a:custGeom>
            <a:solidFill>
              <a:srgbClr val="F38C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31" name="Freeform 66"/>
            <p:cNvSpPr>
              <a:spLocks/>
            </p:cNvSpPr>
            <p:nvPr/>
          </p:nvSpPr>
          <p:spPr bwMode="auto">
            <a:xfrm>
              <a:off x="6013450" y="2711450"/>
              <a:ext cx="92075" cy="82550"/>
            </a:xfrm>
            <a:custGeom>
              <a:avLst/>
              <a:gdLst>
                <a:gd name="T0" fmla="*/ 58 w 58"/>
                <a:gd name="T1" fmla="*/ 52 h 52"/>
                <a:gd name="T2" fmla="*/ 58 w 58"/>
                <a:gd name="T3" fmla="*/ 52 h 52"/>
                <a:gd name="T4" fmla="*/ 50 w 58"/>
                <a:gd name="T5" fmla="*/ 48 h 52"/>
                <a:gd name="T6" fmla="*/ 42 w 58"/>
                <a:gd name="T7" fmla="*/ 46 h 52"/>
                <a:gd name="T8" fmla="*/ 28 w 58"/>
                <a:gd name="T9" fmla="*/ 36 h 52"/>
                <a:gd name="T10" fmla="*/ 28 w 58"/>
                <a:gd name="T11" fmla="*/ 36 h 52"/>
                <a:gd name="T12" fmla="*/ 20 w 58"/>
                <a:gd name="T13" fmla="*/ 28 h 52"/>
                <a:gd name="T14" fmla="*/ 12 w 58"/>
                <a:gd name="T15" fmla="*/ 20 h 52"/>
                <a:gd name="T16" fmla="*/ 6 w 58"/>
                <a:gd name="T17" fmla="*/ 10 h 52"/>
                <a:gd name="T18" fmla="*/ 2 w 58"/>
                <a:gd name="T19" fmla="*/ 0 h 52"/>
                <a:gd name="T20" fmla="*/ 2 w 58"/>
                <a:gd name="T21" fmla="*/ 0 h 52"/>
                <a:gd name="T22" fmla="*/ 0 w 58"/>
                <a:gd name="T23" fmla="*/ 0 h 52"/>
                <a:gd name="T24" fmla="*/ 0 w 58"/>
                <a:gd name="T25" fmla="*/ 0 h 52"/>
                <a:gd name="T26" fmla="*/ 0 w 58"/>
                <a:gd name="T27" fmla="*/ 0 h 52"/>
                <a:gd name="T28" fmla="*/ 2 w 58"/>
                <a:gd name="T29" fmla="*/ 10 h 52"/>
                <a:gd name="T30" fmla="*/ 8 w 58"/>
                <a:gd name="T31" fmla="*/ 18 h 52"/>
                <a:gd name="T32" fmla="*/ 14 w 58"/>
                <a:gd name="T33" fmla="*/ 26 h 52"/>
                <a:gd name="T34" fmla="*/ 22 w 58"/>
                <a:gd name="T35" fmla="*/ 34 h 52"/>
                <a:gd name="T36" fmla="*/ 22 w 58"/>
                <a:gd name="T37" fmla="*/ 34 h 52"/>
                <a:gd name="T38" fmla="*/ 30 w 58"/>
                <a:gd name="T39" fmla="*/ 40 h 52"/>
                <a:gd name="T40" fmla="*/ 38 w 58"/>
                <a:gd name="T41" fmla="*/ 46 h 52"/>
                <a:gd name="T42" fmla="*/ 38 w 58"/>
                <a:gd name="T43" fmla="*/ 46 h 52"/>
                <a:gd name="T44" fmla="*/ 48 w 58"/>
                <a:gd name="T45" fmla="*/ 50 h 52"/>
                <a:gd name="T46" fmla="*/ 52 w 58"/>
                <a:gd name="T47" fmla="*/ 52 h 52"/>
                <a:gd name="T48" fmla="*/ 58 w 58"/>
                <a:gd name="T49" fmla="*/ 52 h 52"/>
                <a:gd name="T50" fmla="*/ 58 w 58"/>
                <a:gd name="T51" fmla="*/ 52 h 52"/>
                <a:gd name="T52" fmla="*/ 58 w 58"/>
                <a:gd name="T53" fmla="*/ 52 h 52"/>
                <a:gd name="T54" fmla="*/ 58 w 58"/>
                <a:gd name="T5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 h="52">
                  <a:moveTo>
                    <a:pt x="58" y="52"/>
                  </a:moveTo>
                  <a:lnTo>
                    <a:pt x="58" y="52"/>
                  </a:lnTo>
                  <a:lnTo>
                    <a:pt x="50" y="48"/>
                  </a:lnTo>
                  <a:lnTo>
                    <a:pt x="42" y="46"/>
                  </a:lnTo>
                  <a:lnTo>
                    <a:pt x="28" y="36"/>
                  </a:lnTo>
                  <a:lnTo>
                    <a:pt x="28" y="36"/>
                  </a:lnTo>
                  <a:lnTo>
                    <a:pt x="20" y="28"/>
                  </a:lnTo>
                  <a:lnTo>
                    <a:pt x="12" y="20"/>
                  </a:lnTo>
                  <a:lnTo>
                    <a:pt x="6" y="10"/>
                  </a:lnTo>
                  <a:lnTo>
                    <a:pt x="2" y="0"/>
                  </a:lnTo>
                  <a:lnTo>
                    <a:pt x="2" y="0"/>
                  </a:lnTo>
                  <a:lnTo>
                    <a:pt x="0" y="0"/>
                  </a:lnTo>
                  <a:lnTo>
                    <a:pt x="0" y="0"/>
                  </a:lnTo>
                  <a:lnTo>
                    <a:pt x="0" y="0"/>
                  </a:lnTo>
                  <a:lnTo>
                    <a:pt x="2" y="10"/>
                  </a:lnTo>
                  <a:lnTo>
                    <a:pt x="8" y="18"/>
                  </a:lnTo>
                  <a:lnTo>
                    <a:pt x="14" y="26"/>
                  </a:lnTo>
                  <a:lnTo>
                    <a:pt x="22" y="34"/>
                  </a:lnTo>
                  <a:lnTo>
                    <a:pt x="22" y="34"/>
                  </a:lnTo>
                  <a:lnTo>
                    <a:pt x="30" y="40"/>
                  </a:lnTo>
                  <a:lnTo>
                    <a:pt x="38" y="46"/>
                  </a:lnTo>
                  <a:lnTo>
                    <a:pt x="38" y="46"/>
                  </a:lnTo>
                  <a:lnTo>
                    <a:pt x="48" y="50"/>
                  </a:lnTo>
                  <a:lnTo>
                    <a:pt x="52" y="52"/>
                  </a:lnTo>
                  <a:lnTo>
                    <a:pt x="58" y="52"/>
                  </a:lnTo>
                  <a:lnTo>
                    <a:pt x="58" y="52"/>
                  </a:lnTo>
                  <a:lnTo>
                    <a:pt x="58" y="52"/>
                  </a:lnTo>
                  <a:lnTo>
                    <a:pt x="58" y="52"/>
                  </a:lnTo>
                  <a:close/>
                </a:path>
              </a:pathLst>
            </a:custGeom>
            <a:solidFill>
              <a:srgbClr val="F38C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32" name="Freeform 67"/>
            <p:cNvSpPr>
              <a:spLocks/>
            </p:cNvSpPr>
            <p:nvPr/>
          </p:nvSpPr>
          <p:spPr bwMode="auto">
            <a:xfrm>
              <a:off x="5981700" y="2698750"/>
              <a:ext cx="34925" cy="22225"/>
            </a:xfrm>
            <a:custGeom>
              <a:avLst/>
              <a:gdLst>
                <a:gd name="T0" fmla="*/ 22 w 22"/>
                <a:gd name="T1" fmla="*/ 8 h 14"/>
                <a:gd name="T2" fmla="*/ 22 w 22"/>
                <a:gd name="T3" fmla="*/ 8 h 14"/>
                <a:gd name="T4" fmla="*/ 12 w 22"/>
                <a:gd name="T5" fmla="*/ 2 h 14"/>
                <a:gd name="T6" fmla="*/ 6 w 22"/>
                <a:gd name="T7" fmla="*/ 0 h 14"/>
                <a:gd name="T8" fmla="*/ 2 w 22"/>
                <a:gd name="T9" fmla="*/ 0 h 14"/>
                <a:gd name="T10" fmla="*/ 0 w 22"/>
                <a:gd name="T11" fmla="*/ 2 h 14"/>
                <a:gd name="T12" fmla="*/ 0 w 22"/>
                <a:gd name="T13" fmla="*/ 2 h 14"/>
                <a:gd name="T14" fmla="*/ 0 w 22"/>
                <a:gd name="T15" fmla="*/ 2 h 14"/>
                <a:gd name="T16" fmla="*/ 0 w 22"/>
                <a:gd name="T17" fmla="*/ 2 h 14"/>
                <a:gd name="T18" fmla="*/ 4 w 22"/>
                <a:gd name="T19" fmla="*/ 6 h 14"/>
                <a:gd name="T20" fmla="*/ 10 w 22"/>
                <a:gd name="T21" fmla="*/ 10 h 14"/>
                <a:gd name="T22" fmla="*/ 22 w 22"/>
                <a:gd name="T23" fmla="*/ 14 h 14"/>
                <a:gd name="T24" fmla="*/ 22 w 22"/>
                <a:gd name="T25" fmla="*/ 14 h 14"/>
                <a:gd name="T26" fmla="*/ 22 w 22"/>
                <a:gd name="T27" fmla="*/ 12 h 14"/>
                <a:gd name="T28" fmla="*/ 22 w 22"/>
                <a:gd name="T29" fmla="*/ 12 h 14"/>
                <a:gd name="T30" fmla="*/ 12 w 22"/>
                <a:gd name="T31" fmla="*/ 10 h 14"/>
                <a:gd name="T32" fmla="*/ 12 w 22"/>
                <a:gd name="T33" fmla="*/ 10 h 14"/>
                <a:gd name="T34" fmla="*/ 8 w 22"/>
                <a:gd name="T35" fmla="*/ 8 h 14"/>
                <a:gd name="T36" fmla="*/ 8 w 22"/>
                <a:gd name="T37" fmla="*/ 8 h 14"/>
                <a:gd name="T38" fmla="*/ 4 w 22"/>
                <a:gd name="T39" fmla="*/ 6 h 14"/>
                <a:gd name="T40" fmla="*/ 4 w 22"/>
                <a:gd name="T41" fmla="*/ 6 h 14"/>
                <a:gd name="T42" fmla="*/ 2 w 22"/>
                <a:gd name="T43" fmla="*/ 2 h 14"/>
                <a:gd name="T44" fmla="*/ 2 w 22"/>
                <a:gd name="T45" fmla="*/ 2 h 14"/>
                <a:gd name="T46" fmla="*/ 8 w 22"/>
                <a:gd name="T47" fmla="*/ 4 h 14"/>
                <a:gd name="T48" fmla="*/ 14 w 22"/>
                <a:gd name="T49" fmla="*/ 6 h 14"/>
                <a:gd name="T50" fmla="*/ 14 w 22"/>
                <a:gd name="T51" fmla="*/ 6 h 14"/>
                <a:gd name="T52" fmla="*/ 18 w 22"/>
                <a:gd name="T53" fmla="*/ 10 h 14"/>
                <a:gd name="T54" fmla="*/ 20 w 22"/>
                <a:gd name="T55" fmla="*/ 10 h 14"/>
                <a:gd name="T56" fmla="*/ 22 w 22"/>
                <a:gd name="T57" fmla="*/ 10 h 14"/>
                <a:gd name="T58" fmla="*/ 22 w 22"/>
                <a:gd name="T59" fmla="*/ 10 h 14"/>
                <a:gd name="T60" fmla="*/ 22 w 22"/>
                <a:gd name="T61" fmla="*/ 8 h 14"/>
                <a:gd name="T62" fmla="*/ 22 w 22"/>
                <a:gd name="T63"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 h="14">
                  <a:moveTo>
                    <a:pt x="22" y="8"/>
                  </a:moveTo>
                  <a:lnTo>
                    <a:pt x="22" y="8"/>
                  </a:lnTo>
                  <a:lnTo>
                    <a:pt x="12" y="2"/>
                  </a:lnTo>
                  <a:lnTo>
                    <a:pt x="6" y="0"/>
                  </a:lnTo>
                  <a:lnTo>
                    <a:pt x="2" y="0"/>
                  </a:lnTo>
                  <a:lnTo>
                    <a:pt x="0" y="2"/>
                  </a:lnTo>
                  <a:lnTo>
                    <a:pt x="0" y="2"/>
                  </a:lnTo>
                  <a:lnTo>
                    <a:pt x="0" y="2"/>
                  </a:lnTo>
                  <a:lnTo>
                    <a:pt x="0" y="2"/>
                  </a:lnTo>
                  <a:lnTo>
                    <a:pt x="4" y="6"/>
                  </a:lnTo>
                  <a:lnTo>
                    <a:pt x="10" y="10"/>
                  </a:lnTo>
                  <a:lnTo>
                    <a:pt x="22" y="14"/>
                  </a:lnTo>
                  <a:lnTo>
                    <a:pt x="22" y="14"/>
                  </a:lnTo>
                  <a:lnTo>
                    <a:pt x="22" y="12"/>
                  </a:lnTo>
                  <a:lnTo>
                    <a:pt x="22" y="12"/>
                  </a:lnTo>
                  <a:lnTo>
                    <a:pt x="12" y="10"/>
                  </a:lnTo>
                  <a:lnTo>
                    <a:pt x="12" y="10"/>
                  </a:lnTo>
                  <a:lnTo>
                    <a:pt x="8" y="8"/>
                  </a:lnTo>
                  <a:lnTo>
                    <a:pt x="8" y="8"/>
                  </a:lnTo>
                  <a:lnTo>
                    <a:pt x="4" y="6"/>
                  </a:lnTo>
                  <a:lnTo>
                    <a:pt x="4" y="6"/>
                  </a:lnTo>
                  <a:lnTo>
                    <a:pt x="2" y="2"/>
                  </a:lnTo>
                  <a:lnTo>
                    <a:pt x="2" y="2"/>
                  </a:lnTo>
                  <a:lnTo>
                    <a:pt x="8" y="4"/>
                  </a:lnTo>
                  <a:lnTo>
                    <a:pt x="14" y="6"/>
                  </a:lnTo>
                  <a:lnTo>
                    <a:pt x="14" y="6"/>
                  </a:lnTo>
                  <a:lnTo>
                    <a:pt x="18" y="10"/>
                  </a:lnTo>
                  <a:lnTo>
                    <a:pt x="20" y="10"/>
                  </a:lnTo>
                  <a:lnTo>
                    <a:pt x="22" y="10"/>
                  </a:lnTo>
                  <a:lnTo>
                    <a:pt x="22" y="10"/>
                  </a:lnTo>
                  <a:lnTo>
                    <a:pt x="22" y="8"/>
                  </a:lnTo>
                  <a:lnTo>
                    <a:pt x="22" y="8"/>
                  </a:lnTo>
                  <a:close/>
                </a:path>
              </a:pathLst>
            </a:custGeom>
            <a:solidFill>
              <a:srgbClr val="F38C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33" name="Freeform 68"/>
            <p:cNvSpPr>
              <a:spLocks/>
            </p:cNvSpPr>
            <p:nvPr/>
          </p:nvSpPr>
          <p:spPr bwMode="auto">
            <a:xfrm>
              <a:off x="5943600" y="2695575"/>
              <a:ext cx="73025" cy="31750"/>
            </a:xfrm>
            <a:custGeom>
              <a:avLst/>
              <a:gdLst>
                <a:gd name="T0" fmla="*/ 46 w 46"/>
                <a:gd name="T1" fmla="*/ 14 h 20"/>
                <a:gd name="T2" fmla="*/ 46 w 46"/>
                <a:gd name="T3" fmla="*/ 14 h 20"/>
                <a:gd name="T4" fmla="*/ 44 w 46"/>
                <a:gd name="T5" fmla="*/ 12 h 20"/>
                <a:gd name="T6" fmla="*/ 40 w 46"/>
                <a:gd name="T7" fmla="*/ 12 h 20"/>
                <a:gd name="T8" fmla="*/ 34 w 46"/>
                <a:gd name="T9" fmla="*/ 14 h 20"/>
                <a:gd name="T10" fmla="*/ 34 w 46"/>
                <a:gd name="T11" fmla="*/ 14 h 20"/>
                <a:gd name="T12" fmla="*/ 24 w 46"/>
                <a:gd name="T13" fmla="*/ 16 h 20"/>
                <a:gd name="T14" fmla="*/ 12 w 46"/>
                <a:gd name="T15" fmla="*/ 14 h 20"/>
                <a:gd name="T16" fmla="*/ 8 w 46"/>
                <a:gd name="T17" fmla="*/ 12 h 20"/>
                <a:gd name="T18" fmla="*/ 4 w 46"/>
                <a:gd name="T19" fmla="*/ 10 h 20"/>
                <a:gd name="T20" fmla="*/ 2 w 46"/>
                <a:gd name="T21" fmla="*/ 6 h 20"/>
                <a:gd name="T22" fmla="*/ 0 w 46"/>
                <a:gd name="T23" fmla="*/ 0 h 20"/>
                <a:gd name="T24" fmla="*/ 0 w 46"/>
                <a:gd name="T25" fmla="*/ 0 h 20"/>
                <a:gd name="T26" fmla="*/ 0 w 46"/>
                <a:gd name="T27" fmla="*/ 0 h 20"/>
                <a:gd name="T28" fmla="*/ 0 w 46"/>
                <a:gd name="T29" fmla="*/ 0 h 20"/>
                <a:gd name="T30" fmla="*/ 0 w 46"/>
                <a:gd name="T31" fmla="*/ 4 h 20"/>
                <a:gd name="T32" fmla="*/ 2 w 46"/>
                <a:gd name="T33" fmla="*/ 10 h 20"/>
                <a:gd name="T34" fmla="*/ 8 w 46"/>
                <a:gd name="T35" fmla="*/ 14 h 20"/>
                <a:gd name="T36" fmla="*/ 12 w 46"/>
                <a:gd name="T37" fmla="*/ 16 h 20"/>
                <a:gd name="T38" fmla="*/ 12 w 46"/>
                <a:gd name="T39" fmla="*/ 16 h 20"/>
                <a:gd name="T40" fmla="*/ 20 w 46"/>
                <a:gd name="T41" fmla="*/ 20 h 20"/>
                <a:gd name="T42" fmla="*/ 28 w 46"/>
                <a:gd name="T43" fmla="*/ 20 h 20"/>
                <a:gd name="T44" fmla="*/ 38 w 46"/>
                <a:gd name="T45" fmla="*/ 18 h 20"/>
                <a:gd name="T46" fmla="*/ 46 w 46"/>
                <a:gd name="T47" fmla="*/ 16 h 20"/>
                <a:gd name="T48" fmla="*/ 46 w 46"/>
                <a:gd name="T49" fmla="*/ 16 h 20"/>
                <a:gd name="T50" fmla="*/ 46 w 46"/>
                <a:gd name="T51" fmla="*/ 14 h 20"/>
                <a:gd name="T52" fmla="*/ 46 w 46"/>
                <a:gd name="T53" fmla="*/ 14 h 20"/>
                <a:gd name="T54" fmla="*/ 46 w 46"/>
                <a:gd name="T55" fmla="*/ 14 h 20"/>
                <a:gd name="T56" fmla="*/ 46 w 46"/>
                <a:gd name="T57" fmla="*/ 1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20">
                  <a:moveTo>
                    <a:pt x="46" y="14"/>
                  </a:moveTo>
                  <a:lnTo>
                    <a:pt x="46" y="14"/>
                  </a:lnTo>
                  <a:lnTo>
                    <a:pt x="44" y="12"/>
                  </a:lnTo>
                  <a:lnTo>
                    <a:pt x="40" y="12"/>
                  </a:lnTo>
                  <a:lnTo>
                    <a:pt x="34" y="14"/>
                  </a:lnTo>
                  <a:lnTo>
                    <a:pt x="34" y="14"/>
                  </a:lnTo>
                  <a:lnTo>
                    <a:pt x="24" y="16"/>
                  </a:lnTo>
                  <a:lnTo>
                    <a:pt x="12" y="14"/>
                  </a:lnTo>
                  <a:lnTo>
                    <a:pt x="8" y="12"/>
                  </a:lnTo>
                  <a:lnTo>
                    <a:pt x="4" y="10"/>
                  </a:lnTo>
                  <a:lnTo>
                    <a:pt x="2" y="6"/>
                  </a:lnTo>
                  <a:lnTo>
                    <a:pt x="0" y="0"/>
                  </a:lnTo>
                  <a:lnTo>
                    <a:pt x="0" y="0"/>
                  </a:lnTo>
                  <a:lnTo>
                    <a:pt x="0" y="0"/>
                  </a:lnTo>
                  <a:lnTo>
                    <a:pt x="0" y="0"/>
                  </a:lnTo>
                  <a:lnTo>
                    <a:pt x="0" y="4"/>
                  </a:lnTo>
                  <a:lnTo>
                    <a:pt x="2" y="10"/>
                  </a:lnTo>
                  <a:lnTo>
                    <a:pt x="8" y="14"/>
                  </a:lnTo>
                  <a:lnTo>
                    <a:pt x="12" y="16"/>
                  </a:lnTo>
                  <a:lnTo>
                    <a:pt x="12" y="16"/>
                  </a:lnTo>
                  <a:lnTo>
                    <a:pt x="20" y="20"/>
                  </a:lnTo>
                  <a:lnTo>
                    <a:pt x="28" y="20"/>
                  </a:lnTo>
                  <a:lnTo>
                    <a:pt x="38" y="18"/>
                  </a:lnTo>
                  <a:lnTo>
                    <a:pt x="46" y="16"/>
                  </a:lnTo>
                  <a:lnTo>
                    <a:pt x="46" y="16"/>
                  </a:lnTo>
                  <a:lnTo>
                    <a:pt x="46" y="14"/>
                  </a:lnTo>
                  <a:lnTo>
                    <a:pt x="46" y="14"/>
                  </a:lnTo>
                  <a:lnTo>
                    <a:pt x="46" y="14"/>
                  </a:lnTo>
                  <a:lnTo>
                    <a:pt x="46" y="14"/>
                  </a:lnTo>
                  <a:close/>
                </a:path>
              </a:pathLst>
            </a:custGeom>
            <a:solidFill>
              <a:srgbClr val="F38C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34" name="Freeform 69"/>
            <p:cNvSpPr>
              <a:spLocks/>
            </p:cNvSpPr>
            <p:nvPr/>
          </p:nvSpPr>
          <p:spPr bwMode="auto">
            <a:xfrm>
              <a:off x="6165850" y="2625725"/>
              <a:ext cx="50800" cy="146050"/>
            </a:xfrm>
            <a:custGeom>
              <a:avLst/>
              <a:gdLst>
                <a:gd name="T0" fmla="*/ 2 w 32"/>
                <a:gd name="T1" fmla="*/ 92 h 92"/>
                <a:gd name="T2" fmla="*/ 2 w 32"/>
                <a:gd name="T3" fmla="*/ 92 h 92"/>
                <a:gd name="T4" fmla="*/ 12 w 32"/>
                <a:gd name="T5" fmla="*/ 72 h 92"/>
                <a:gd name="T6" fmla="*/ 18 w 32"/>
                <a:gd name="T7" fmla="*/ 62 h 92"/>
                <a:gd name="T8" fmla="*/ 24 w 32"/>
                <a:gd name="T9" fmla="*/ 50 h 92"/>
                <a:gd name="T10" fmla="*/ 24 w 32"/>
                <a:gd name="T11" fmla="*/ 50 h 92"/>
                <a:gd name="T12" fmla="*/ 30 w 32"/>
                <a:gd name="T13" fmla="*/ 26 h 92"/>
                <a:gd name="T14" fmla="*/ 32 w 32"/>
                <a:gd name="T15" fmla="*/ 14 h 92"/>
                <a:gd name="T16" fmla="*/ 32 w 32"/>
                <a:gd name="T17" fmla="*/ 2 h 92"/>
                <a:gd name="T18" fmla="*/ 32 w 32"/>
                <a:gd name="T19" fmla="*/ 2 h 92"/>
                <a:gd name="T20" fmla="*/ 32 w 32"/>
                <a:gd name="T21" fmla="*/ 0 h 92"/>
                <a:gd name="T22" fmla="*/ 30 w 32"/>
                <a:gd name="T23" fmla="*/ 0 h 92"/>
                <a:gd name="T24" fmla="*/ 30 w 32"/>
                <a:gd name="T25" fmla="*/ 0 h 92"/>
                <a:gd name="T26" fmla="*/ 30 w 32"/>
                <a:gd name="T27" fmla="*/ 2 h 92"/>
                <a:gd name="T28" fmla="*/ 30 w 32"/>
                <a:gd name="T29" fmla="*/ 2 h 92"/>
                <a:gd name="T30" fmla="*/ 30 w 32"/>
                <a:gd name="T31" fmla="*/ 2 h 92"/>
                <a:gd name="T32" fmla="*/ 30 w 32"/>
                <a:gd name="T33" fmla="*/ 2 h 92"/>
                <a:gd name="T34" fmla="*/ 32 w 32"/>
                <a:gd name="T35" fmla="*/ 2 h 92"/>
                <a:gd name="T36" fmla="*/ 32 w 32"/>
                <a:gd name="T37" fmla="*/ 2 h 92"/>
                <a:gd name="T38" fmla="*/ 30 w 32"/>
                <a:gd name="T39" fmla="*/ 8 h 92"/>
                <a:gd name="T40" fmla="*/ 30 w 32"/>
                <a:gd name="T41" fmla="*/ 14 h 92"/>
                <a:gd name="T42" fmla="*/ 28 w 32"/>
                <a:gd name="T43" fmla="*/ 26 h 92"/>
                <a:gd name="T44" fmla="*/ 28 w 32"/>
                <a:gd name="T45" fmla="*/ 26 h 92"/>
                <a:gd name="T46" fmla="*/ 20 w 32"/>
                <a:gd name="T47" fmla="*/ 48 h 92"/>
                <a:gd name="T48" fmla="*/ 20 w 32"/>
                <a:gd name="T49" fmla="*/ 48 h 92"/>
                <a:gd name="T50" fmla="*/ 16 w 32"/>
                <a:gd name="T51" fmla="*/ 60 h 92"/>
                <a:gd name="T52" fmla="*/ 10 w 32"/>
                <a:gd name="T53" fmla="*/ 70 h 92"/>
                <a:gd name="T54" fmla="*/ 6 w 32"/>
                <a:gd name="T55" fmla="*/ 80 h 92"/>
                <a:gd name="T56" fmla="*/ 0 w 32"/>
                <a:gd name="T57" fmla="*/ 92 h 92"/>
                <a:gd name="T58" fmla="*/ 0 w 32"/>
                <a:gd name="T59" fmla="*/ 92 h 92"/>
                <a:gd name="T60" fmla="*/ 2 w 32"/>
                <a:gd name="T61" fmla="*/ 92 h 92"/>
                <a:gd name="T62" fmla="*/ 2 w 32"/>
                <a:gd name="T63"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92">
                  <a:moveTo>
                    <a:pt x="2" y="92"/>
                  </a:moveTo>
                  <a:lnTo>
                    <a:pt x="2" y="92"/>
                  </a:lnTo>
                  <a:lnTo>
                    <a:pt x="12" y="72"/>
                  </a:lnTo>
                  <a:lnTo>
                    <a:pt x="18" y="62"/>
                  </a:lnTo>
                  <a:lnTo>
                    <a:pt x="24" y="50"/>
                  </a:lnTo>
                  <a:lnTo>
                    <a:pt x="24" y="50"/>
                  </a:lnTo>
                  <a:lnTo>
                    <a:pt x="30" y="26"/>
                  </a:lnTo>
                  <a:lnTo>
                    <a:pt x="32" y="14"/>
                  </a:lnTo>
                  <a:lnTo>
                    <a:pt x="32" y="2"/>
                  </a:lnTo>
                  <a:lnTo>
                    <a:pt x="32" y="2"/>
                  </a:lnTo>
                  <a:lnTo>
                    <a:pt x="32" y="0"/>
                  </a:lnTo>
                  <a:lnTo>
                    <a:pt x="30" y="0"/>
                  </a:lnTo>
                  <a:lnTo>
                    <a:pt x="30" y="0"/>
                  </a:lnTo>
                  <a:lnTo>
                    <a:pt x="30" y="2"/>
                  </a:lnTo>
                  <a:lnTo>
                    <a:pt x="30" y="2"/>
                  </a:lnTo>
                  <a:lnTo>
                    <a:pt x="30" y="2"/>
                  </a:lnTo>
                  <a:lnTo>
                    <a:pt x="30" y="2"/>
                  </a:lnTo>
                  <a:lnTo>
                    <a:pt x="32" y="2"/>
                  </a:lnTo>
                  <a:lnTo>
                    <a:pt x="32" y="2"/>
                  </a:lnTo>
                  <a:lnTo>
                    <a:pt x="30" y="8"/>
                  </a:lnTo>
                  <a:lnTo>
                    <a:pt x="30" y="14"/>
                  </a:lnTo>
                  <a:lnTo>
                    <a:pt x="28" y="26"/>
                  </a:lnTo>
                  <a:lnTo>
                    <a:pt x="28" y="26"/>
                  </a:lnTo>
                  <a:lnTo>
                    <a:pt x="20" y="48"/>
                  </a:lnTo>
                  <a:lnTo>
                    <a:pt x="20" y="48"/>
                  </a:lnTo>
                  <a:lnTo>
                    <a:pt x="16" y="60"/>
                  </a:lnTo>
                  <a:lnTo>
                    <a:pt x="10" y="70"/>
                  </a:lnTo>
                  <a:lnTo>
                    <a:pt x="6" y="80"/>
                  </a:lnTo>
                  <a:lnTo>
                    <a:pt x="0" y="92"/>
                  </a:lnTo>
                  <a:lnTo>
                    <a:pt x="0" y="92"/>
                  </a:lnTo>
                  <a:lnTo>
                    <a:pt x="2" y="92"/>
                  </a:lnTo>
                  <a:lnTo>
                    <a:pt x="2" y="92"/>
                  </a:lnTo>
                  <a:close/>
                </a:path>
              </a:pathLst>
            </a:custGeom>
            <a:solidFill>
              <a:srgbClr val="F38C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35" name="Freeform 70"/>
            <p:cNvSpPr>
              <a:spLocks/>
            </p:cNvSpPr>
            <p:nvPr/>
          </p:nvSpPr>
          <p:spPr bwMode="auto">
            <a:xfrm>
              <a:off x="6165850" y="2654300"/>
              <a:ext cx="438150" cy="180975"/>
            </a:xfrm>
            <a:custGeom>
              <a:avLst/>
              <a:gdLst>
                <a:gd name="T0" fmla="*/ 0 w 276"/>
                <a:gd name="T1" fmla="*/ 10 h 114"/>
                <a:gd name="T2" fmla="*/ 12 w 276"/>
                <a:gd name="T3" fmla="*/ 2 h 114"/>
                <a:gd name="T4" fmla="*/ 24 w 276"/>
                <a:gd name="T5" fmla="*/ 2 h 114"/>
                <a:gd name="T6" fmla="*/ 34 w 276"/>
                <a:gd name="T7" fmla="*/ 18 h 114"/>
                <a:gd name="T8" fmla="*/ 48 w 276"/>
                <a:gd name="T9" fmla="*/ 42 h 114"/>
                <a:gd name="T10" fmla="*/ 78 w 276"/>
                <a:gd name="T11" fmla="*/ 82 h 114"/>
                <a:gd name="T12" fmla="*/ 90 w 276"/>
                <a:gd name="T13" fmla="*/ 88 h 114"/>
                <a:gd name="T14" fmla="*/ 110 w 276"/>
                <a:gd name="T15" fmla="*/ 88 h 114"/>
                <a:gd name="T16" fmla="*/ 148 w 276"/>
                <a:gd name="T17" fmla="*/ 90 h 114"/>
                <a:gd name="T18" fmla="*/ 172 w 276"/>
                <a:gd name="T19" fmla="*/ 90 h 114"/>
                <a:gd name="T20" fmla="*/ 208 w 276"/>
                <a:gd name="T21" fmla="*/ 82 h 114"/>
                <a:gd name="T22" fmla="*/ 216 w 276"/>
                <a:gd name="T23" fmla="*/ 78 h 114"/>
                <a:gd name="T24" fmla="*/ 236 w 276"/>
                <a:gd name="T25" fmla="*/ 58 h 114"/>
                <a:gd name="T26" fmla="*/ 244 w 276"/>
                <a:gd name="T27" fmla="*/ 54 h 114"/>
                <a:gd name="T28" fmla="*/ 258 w 276"/>
                <a:gd name="T29" fmla="*/ 52 h 114"/>
                <a:gd name="T30" fmla="*/ 270 w 276"/>
                <a:gd name="T31" fmla="*/ 52 h 114"/>
                <a:gd name="T32" fmla="*/ 260 w 276"/>
                <a:gd name="T33" fmla="*/ 56 h 114"/>
                <a:gd name="T34" fmla="*/ 252 w 276"/>
                <a:gd name="T35" fmla="*/ 56 h 114"/>
                <a:gd name="T36" fmla="*/ 244 w 276"/>
                <a:gd name="T37" fmla="*/ 58 h 114"/>
                <a:gd name="T38" fmla="*/ 258 w 276"/>
                <a:gd name="T39" fmla="*/ 60 h 114"/>
                <a:gd name="T40" fmla="*/ 276 w 276"/>
                <a:gd name="T41" fmla="*/ 62 h 114"/>
                <a:gd name="T42" fmla="*/ 274 w 276"/>
                <a:gd name="T43" fmla="*/ 66 h 114"/>
                <a:gd name="T44" fmla="*/ 272 w 276"/>
                <a:gd name="T45" fmla="*/ 66 h 114"/>
                <a:gd name="T46" fmla="*/ 264 w 276"/>
                <a:gd name="T47" fmla="*/ 70 h 114"/>
                <a:gd name="T48" fmla="*/ 254 w 276"/>
                <a:gd name="T49" fmla="*/ 70 h 114"/>
                <a:gd name="T50" fmla="*/ 246 w 276"/>
                <a:gd name="T51" fmla="*/ 70 h 114"/>
                <a:gd name="T52" fmla="*/ 262 w 276"/>
                <a:gd name="T53" fmla="*/ 72 h 114"/>
                <a:gd name="T54" fmla="*/ 256 w 276"/>
                <a:gd name="T55" fmla="*/ 74 h 114"/>
                <a:gd name="T56" fmla="*/ 248 w 276"/>
                <a:gd name="T57" fmla="*/ 74 h 114"/>
                <a:gd name="T58" fmla="*/ 240 w 276"/>
                <a:gd name="T59" fmla="*/ 76 h 114"/>
                <a:gd name="T60" fmla="*/ 214 w 276"/>
                <a:gd name="T61" fmla="*/ 92 h 114"/>
                <a:gd name="T62" fmla="*/ 192 w 276"/>
                <a:gd name="T63" fmla="*/ 100 h 114"/>
                <a:gd name="T64" fmla="*/ 158 w 276"/>
                <a:gd name="T65" fmla="*/ 106 h 114"/>
                <a:gd name="T66" fmla="*/ 110 w 276"/>
                <a:gd name="T67" fmla="*/ 112 h 114"/>
                <a:gd name="T68" fmla="*/ 74 w 276"/>
                <a:gd name="T69" fmla="*/ 114 h 114"/>
                <a:gd name="T70" fmla="*/ 66 w 276"/>
                <a:gd name="T71" fmla="*/ 106 h 114"/>
                <a:gd name="T72" fmla="*/ 24 w 276"/>
                <a:gd name="T73" fmla="*/ 54 h 114"/>
                <a:gd name="T74" fmla="*/ 14 w 276"/>
                <a:gd name="T75" fmla="*/ 38 h 114"/>
                <a:gd name="T76" fmla="*/ 6 w 276"/>
                <a:gd name="T77" fmla="*/ 28 h 114"/>
                <a:gd name="T78" fmla="*/ 2 w 276"/>
                <a:gd name="T79" fmla="*/ 24 h 114"/>
                <a:gd name="T80" fmla="*/ 0 w 276"/>
                <a:gd name="T81" fmla="*/ 12 h 114"/>
                <a:gd name="T82" fmla="*/ 0 w 276"/>
                <a:gd name="T83" fmla="*/ 1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6" h="114">
                  <a:moveTo>
                    <a:pt x="0" y="10"/>
                  </a:moveTo>
                  <a:lnTo>
                    <a:pt x="0" y="10"/>
                  </a:lnTo>
                  <a:lnTo>
                    <a:pt x="4" y="6"/>
                  </a:lnTo>
                  <a:lnTo>
                    <a:pt x="12" y="2"/>
                  </a:lnTo>
                  <a:lnTo>
                    <a:pt x="18" y="0"/>
                  </a:lnTo>
                  <a:lnTo>
                    <a:pt x="24" y="2"/>
                  </a:lnTo>
                  <a:lnTo>
                    <a:pt x="30" y="8"/>
                  </a:lnTo>
                  <a:lnTo>
                    <a:pt x="34" y="18"/>
                  </a:lnTo>
                  <a:lnTo>
                    <a:pt x="34" y="18"/>
                  </a:lnTo>
                  <a:lnTo>
                    <a:pt x="48" y="42"/>
                  </a:lnTo>
                  <a:lnTo>
                    <a:pt x="62" y="66"/>
                  </a:lnTo>
                  <a:lnTo>
                    <a:pt x="78" y="82"/>
                  </a:lnTo>
                  <a:lnTo>
                    <a:pt x="84" y="86"/>
                  </a:lnTo>
                  <a:lnTo>
                    <a:pt x="90" y="88"/>
                  </a:lnTo>
                  <a:lnTo>
                    <a:pt x="90" y="88"/>
                  </a:lnTo>
                  <a:lnTo>
                    <a:pt x="110" y="88"/>
                  </a:lnTo>
                  <a:lnTo>
                    <a:pt x="126" y="88"/>
                  </a:lnTo>
                  <a:lnTo>
                    <a:pt x="148" y="90"/>
                  </a:lnTo>
                  <a:lnTo>
                    <a:pt x="148" y="90"/>
                  </a:lnTo>
                  <a:lnTo>
                    <a:pt x="172" y="90"/>
                  </a:lnTo>
                  <a:lnTo>
                    <a:pt x="192" y="88"/>
                  </a:lnTo>
                  <a:lnTo>
                    <a:pt x="208" y="82"/>
                  </a:lnTo>
                  <a:lnTo>
                    <a:pt x="216" y="78"/>
                  </a:lnTo>
                  <a:lnTo>
                    <a:pt x="216" y="78"/>
                  </a:lnTo>
                  <a:lnTo>
                    <a:pt x="230" y="64"/>
                  </a:lnTo>
                  <a:lnTo>
                    <a:pt x="236" y="58"/>
                  </a:lnTo>
                  <a:lnTo>
                    <a:pt x="244" y="54"/>
                  </a:lnTo>
                  <a:lnTo>
                    <a:pt x="244" y="54"/>
                  </a:lnTo>
                  <a:lnTo>
                    <a:pt x="258" y="52"/>
                  </a:lnTo>
                  <a:lnTo>
                    <a:pt x="258" y="52"/>
                  </a:lnTo>
                  <a:lnTo>
                    <a:pt x="270" y="52"/>
                  </a:lnTo>
                  <a:lnTo>
                    <a:pt x="270" y="52"/>
                  </a:lnTo>
                  <a:lnTo>
                    <a:pt x="268" y="52"/>
                  </a:lnTo>
                  <a:lnTo>
                    <a:pt x="260" y="56"/>
                  </a:lnTo>
                  <a:lnTo>
                    <a:pt x="260" y="56"/>
                  </a:lnTo>
                  <a:lnTo>
                    <a:pt x="252" y="56"/>
                  </a:lnTo>
                  <a:lnTo>
                    <a:pt x="244" y="58"/>
                  </a:lnTo>
                  <a:lnTo>
                    <a:pt x="244" y="58"/>
                  </a:lnTo>
                  <a:lnTo>
                    <a:pt x="258" y="60"/>
                  </a:lnTo>
                  <a:lnTo>
                    <a:pt x="258" y="60"/>
                  </a:lnTo>
                  <a:lnTo>
                    <a:pt x="276" y="62"/>
                  </a:lnTo>
                  <a:lnTo>
                    <a:pt x="276" y="62"/>
                  </a:lnTo>
                  <a:lnTo>
                    <a:pt x="276" y="64"/>
                  </a:lnTo>
                  <a:lnTo>
                    <a:pt x="274" y="66"/>
                  </a:lnTo>
                  <a:lnTo>
                    <a:pt x="272" y="66"/>
                  </a:lnTo>
                  <a:lnTo>
                    <a:pt x="272" y="66"/>
                  </a:lnTo>
                  <a:lnTo>
                    <a:pt x="270" y="68"/>
                  </a:lnTo>
                  <a:lnTo>
                    <a:pt x="264" y="70"/>
                  </a:lnTo>
                  <a:lnTo>
                    <a:pt x="264" y="70"/>
                  </a:lnTo>
                  <a:lnTo>
                    <a:pt x="254" y="70"/>
                  </a:lnTo>
                  <a:lnTo>
                    <a:pt x="246" y="70"/>
                  </a:lnTo>
                  <a:lnTo>
                    <a:pt x="246" y="70"/>
                  </a:lnTo>
                  <a:lnTo>
                    <a:pt x="262" y="72"/>
                  </a:lnTo>
                  <a:lnTo>
                    <a:pt x="262" y="72"/>
                  </a:lnTo>
                  <a:lnTo>
                    <a:pt x="260" y="74"/>
                  </a:lnTo>
                  <a:lnTo>
                    <a:pt x="256" y="74"/>
                  </a:lnTo>
                  <a:lnTo>
                    <a:pt x="256" y="74"/>
                  </a:lnTo>
                  <a:lnTo>
                    <a:pt x="248" y="74"/>
                  </a:lnTo>
                  <a:lnTo>
                    <a:pt x="240" y="76"/>
                  </a:lnTo>
                  <a:lnTo>
                    <a:pt x="240" y="76"/>
                  </a:lnTo>
                  <a:lnTo>
                    <a:pt x="226" y="86"/>
                  </a:lnTo>
                  <a:lnTo>
                    <a:pt x="214" y="92"/>
                  </a:lnTo>
                  <a:lnTo>
                    <a:pt x="214" y="92"/>
                  </a:lnTo>
                  <a:lnTo>
                    <a:pt x="192" y="100"/>
                  </a:lnTo>
                  <a:lnTo>
                    <a:pt x="174" y="102"/>
                  </a:lnTo>
                  <a:lnTo>
                    <a:pt x="158" y="106"/>
                  </a:lnTo>
                  <a:lnTo>
                    <a:pt x="158" y="106"/>
                  </a:lnTo>
                  <a:lnTo>
                    <a:pt x="110" y="112"/>
                  </a:lnTo>
                  <a:lnTo>
                    <a:pt x="88" y="114"/>
                  </a:lnTo>
                  <a:lnTo>
                    <a:pt x="74" y="114"/>
                  </a:lnTo>
                  <a:lnTo>
                    <a:pt x="74" y="114"/>
                  </a:lnTo>
                  <a:lnTo>
                    <a:pt x="66" y="106"/>
                  </a:lnTo>
                  <a:lnTo>
                    <a:pt x="50" y="90"/>
                  </a:lnTo>
                  <a:lnTo>
                    <a:pt x="24" y="54"/>
                  </a:lnTo>
                  <a:lnTo>
                    <a:pt x="24" y="54"/>
                  </a:lnTo>
                  <a:lnTo>
                    <a:pt x="14" y="38"/>
                  </a:lnTo>
                  <a:lnTo>
                    <a:pt x="10" y="32"/>
                  </a:lnTo>
                  <a:lnTo>
                    <a:pt x="6" y="28"/>
                  </a:lnTo>
                  <a:lnTo>
                    <a:pt x="6" y="28"/>
                  </a:lnTo>
                  <a:lnTo>
                    <a:pt x="2" y="24"/>
                  </a:lnTo>
                  <a:lnTo>
                    <a:pt x="0" y="18"/>
                  </a:lnTo>
                  <a:lnTo>
                    <a:pt x="0" y="12"/>
                  </a:lnTo>
                  <a:lnTo>
                    <a:pt x="0" y="10"/>
                  </a:lnTo>
                  <a:lnTo>
                    <a:pt x="0" y="10"/>
                  </a:lnTo>
                  <a:close/>
                </a:path>
              </a:pathLst>
            </a:custGeom>
            <a:solidFill>
              <a:srgbClr val="A469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36" name="Freeform 71"/>
            <p:cNvSpPr>
              <a:spLocks/>
            </p:cNvSpPr>
            <p:nvPr/>
          </p:nvSpPr>
          <p:spPr bwMode="auto">
            <a:xfrm>
              <a:off x="6064250" y="2413000"/>
              <a:ext cx="292100" cy="225425"/>
            </a:xfrm>
            <a:custGeom>
              <a:avLst/>
              <a:gdLst>
                <a:gd name="T0" fmla="*/ 184 w 184"/>
                <a:gd name="T1" fmla="*/ 104 h 142"/>
                <a:gd name="T2" fmla="*/ 174 w 184"/>
                <a:gd name="T3" fmla="*/ 76 h 142"/>
                <a:gd name="T4" fmla="*/ 160 w 184"/>
                <a:gd name="T5" fmla="*/ 62 h 142"/>
                <a:gd name="T6" fmla="*/ 106 w 184"/>
                <a:gd name="T7" fmla="*/ 38 h 142"/>
                <a:gd name="T8" fmla="*/ 100 w 184"/>
                <a:gd name="T9" fmla="*/ 28 h 142"/>
                <a:gd name="T10" fmla="*/ 100 w 184"/>
                <a:gd name="T11" fmla="*/ 16 h 142"/>
                <a:gd name="T12" fmla="*/ 110 w 184"/>
                <a:gd name="T13" fmla="*/ 14 h 142"/>
                <a:gd name="T14" fmla="*/ 110 w 184"/>
                <a:gd name="T15" fmla="*/ 14 h 142"/>
                <a:gd name="T16" fmla="*/ 100 w 184"/>
                <a:gd name="T17" fmla="*/ 12 h 142"/>
                <a:gd name="T18" fmla="*/ 90 w 184"/>
                <a:gd name="T19" fmla="*/ 20 h 142"/>
                <a:gd name="T20" fmla="*/ 92 w 184"/>
                <a:gd name="T21" fmla="*/ 34 h 142"/>
                <a:gd name="T22" fmla="*/ 100 w 184"/>
                <a:gd name="T23" fmla="*/ 44 h 142"/>
                <a:gd name="T24" fmla="*/ 90 w 184"/>
                <a:gd name="T25" fmla="*/ 36 h 142"/>
                <a:gd name="T26" fmla="*/ 78 w 184"/>
                <a:gd name="T27" fmla="*/ 12 h 142"/>
                <a:gd name="T28" fmla="*/ 60 w 184"/>
                <a:gd name="T29" fmla="*/ 0 h 142"/>
                <a:gd name="T30" fmla="*/ 50 w 184"/>
                <a:gd name="T31" fmla="*/ 4 h 142"/>
                <a:gd name="T32" fmla="*/ 64 w 184"/>
                <a:gd name="T33" fmla="*/ 2 h 142"/>
                <a:gd name="T34" fmla="*/ 70 w 184"/>
                <a:gd name="T35" fmla="*/ 8 h 142"/>
                <a:gd name="T36" fmla="*/ 70 w 184"/>
                <a:gd name="T37" fmla="*/ 26 h 142"/>
                <a:gd name="T38" fmla="*/ 66 w 184"/>
                <a:gd name="T39" fmla="*/ 42 h 142"/>
                <a:gd name="T40" fmla="*/ 74 w 184"/>
                <a:gd name="T41" fmla="*/ 56 h 142"/>
                <a:gd name="T42" fmla="*/ 70 w 184"/>
                <a:gd name="T43" fmla="*/ 60 h 142"/>
                <a:gd name="T44" fmla="*/ 54 w 184"/>
                <a:gd name="T45" fmla="*/ 50 h 142"/>
                <a:gd name="T46" fmla="*/ 28 w 184"/>
                <a:gd name="T47" fmla="*/ 44 h 142"/>
                <a:gd name="T48" fmla="*/ 22 w 184"/>
                <a:gd name="T49" fmla="*/ 50 h 142"/>
                <a:gd name="T50" fmla="*/ 8 w 184"/>
                <a:gd name="T51" fmla="*/ 56 h 142"/>
                <a:gd name="T52" fmla="*/ 2 w 184"/>
                <a:gd name="T53" fmla="*/ 50 h 142"/>
                <a:gd name="T54" fmla="*/ 2 w 184"/>
                <a:gd name="T55" fmla="*/ 56 h 142"/>
                <a:gd name="T56" fmla="*/ 14 w 184"/>
                <a:gd name="T57" fmla="*/ 60 h 142"/>
                <a:gd name="T58" fmla="*/ 34 w 184"/>
                <a:gd name="T59" fmla="*/ 58 h 142"/>
                <a:gd name="T60" fmla="*/ 44 w 184"/>
                <a:gd name="T61" fmla="*/ 66 h 142"/>
                <a:gd name="T62" fmla="*/ 60 w 184"/>
                <a:gd name="T63" fmla="*/ 96 h 142"/>
                <a:gd name="T64" fmla="*/ 48 w 184"/>
                <a:gd name="T65" fmla="*/ 90 h 142"/>
                <a:gd name="T66" fmla="*/ 40 w 184"/>
                <a:gd name="T67" fmla="*/ 74 h 142"/>
                <a:gd name="T68" fmla="*/ 26 w 184"/>
                <a:gd name="T69" fmla="*/ 66 h 142"/>
                <a:gd name="T70" fmla="*/ 22 w 184"/>
                <a:gd name="T71" fmla="*/ 70 h 142"/>
                <a:gd name="T72" fmla="*/ 26 w 184"/>
                <a:gd name="T73" fmla="*/ 80 h 142"/>
                <a:gd name="T74" fmla="*/ 24 w 184"/>
                <a:gd name="T75" fmla="*/ 68 h 142"/>
                <a:gd name="T76" fmla="*/ 30 w 184"/>
                <a:gd name="T77" fmla="*/ 68 h 142"/>
                <a:gd name="T78" fmla="*/ 36 w 184"/>
                <a:gd name="T79" fmla="*/ 84 h 142"/>
                <a:gd name="T80" fmla="*/ 40 w 184"/>
                <a:gd name="T81" fmla="*/ 100 h 142"/>
                <a:gd name="T82" fmla="*/ 60 w 184"/>
                <a:gd name="T83" fmla="*/ 114 h 142"/>
                <a:gd name="T84" fmla="*/ 90 w 184"/>
                <a:gd name="T85" fmla="*/ 132 h 142"/>
                <a:gd name="T86" fmla="*/ 118 w 184"/>
                <a:gd name="T87" fmla="*/ 142 h 142"/>
                <a:gd name="T88" fmla="*/ 132 w 184"/>
                <a:gd name="T89" fmla="*/ 140 h 142"/>
                <a:gd name="T90" fmla="*/ 176 w 184"/>
                <a:gd name="T91" fmla="*/ 11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4" h="142">
                  <a:moveTo>
                    <a:pt x="184" y="108"/>
                  </a:moveTo>
                  <a:lnTo>
                    <a:pt x="184" y="108"/>
                  </a:lnTo>
                  <a:lnTo>
                    <a:pt x="184" y="104"/>
                  </a:lnTo>
                  <a:lnTo>
                    <a:pt x="182" y="92"/>
                  </a:lnTo>
                  <a:lnTo>
                    <a:pt x="180" y="84"/>
                  </a:lnTo>
                  <a:lnTo>
                    <a:pt x="174" y="76"/>
                  </a:lnTo>
                  <a:lnTo>
                    <a:pt x="168" y="70"/>
                  </a:lnTo>
                  <a:lnTo>
                    <a:pt x="160" y="62"/>
                  </a:lnTo>
                  <a:lnTo>
                    <a:pt x="160" y="62"/>
                  </a:lnTo>
                  <a:lnTo>
                    <a:pt x="138" y="52"/>
                  </a:lnTo>
                  <a:lnTo>
                    <a:pt x="120" y="44"/>
                  </a:lnTo>
                  <a:lnTo>
                    <a:pt x="106" y="38"/>
                  </a:lnTo>
                  <a:lnTo>
                    <a:pt x="102" y="34"/>
                  </a:lnTo>
                  <a:lnTo>
                    <a:pt x="100" y="28"/>
                  </a:lnTo>
                  <a:lnTo>
                    <a:pt x="100" y="28"/>
                  </a:lnTo>
                  <a:lnTo>
                    <a:pt x="98" y="24"/>
                  </a:lnTo>
                  <a:lnTo>
                    <a:pt x="98" y="20"/>
                  </a:lnTo>
                  <a:lnTo>
                    <a:pt x="100" y="16"/>
                  </a:lnTo>
                  <a:lnTo>
                    <a:pt x="102" y="14"/>
                  </a:lnTo>
                  <a:lnTo>
                    <a:pt x="108" y="14"/>
                  </a:lnTo>
                  <a:lnTo>
                    <a:pt x="110" y="14"/>
                  </a:lnTo>
                  <a:lnTo>
                    <a:pt x="112" y="18"/>
                  </a:lnTo>
                  <a:lnTo>
                    <a:pt x="112" y="18"/>
                  </a:lnTo>
                  <a:lnTo>
                    <a:pt x="110" y="14"/>
                  </a:lnTo>
                  <a:lnTo>
                    <a:pt x="106" y="12"/>
                  </a:lnTo>
                  <a:lnTo>
                    <a:pt x="100" y="12"/>
                  </a:lnTo>
                  <a:lnTo>
                    <a:pt x="100" y="12"/>
                  </a:lnTo>
                  <a:lnTo>
                    <a:pt x="96" y="14"/>
                  </a:lnTo>
                  <a:lnTo>
                    <a:pt x="92" y="16"/>
                  </a:lnTo>
                  <a:lnTo>
                    <a:pt x="90" y="20"/>
                  </a:lnTo>
                  <a:lnTo>
                    <a:pt x="90" y="24"/>
                  </a:lnTo>
                  <a:lnTo>
                    <a:pt x="90" y="28"/>
                  </a:lnTo>
                  <a:lnTo>
                    <a:pt x="92" y="34"/>
                  </a:lnTo>
                  <a:lnTo>
                    <a:pt x="96" y="38"/>
                  </a:lnTo>
                  <a:lnTo>
                    <a:pt x="100" y="44"/>
                  </a:lnTo>
                  <a:lnTo>
                    <a:pt x="100" y="44"/>
                  </a:lnTo>
                  <a:lnTo>
                    <a:pt x="100" y="44"/>
                  </a:lnTo>
                  <a:lnTo>
                    <a:pt x="96" y="42"/>
                  </a:lnTo>
                  <a:lnTo>
                    <a:pt x="90" y="36"/>
                  </a:lnTo>
                  <a:lnTo>
                    <a:pt x="84" y="26"/>
                  </a:lnTo>
                  <a:lnTo>
                    <a:pt x="84" y="26"/>
                  </a:lnTo>
                  <a:lnTo>
                    <a:pt x="78" y="12"/>
                  </a:lnTo>
                  <a:lnTo>
                    <a:pt x="70" y="2"/>
                  </a:lnTo>
                  <a:lnTo>
                    <a:pt x="66" y="0"/>
                  </a:lnTo>
                  <a:lnTo>
                    <a:pt x="60" y="0"/>
                  </a:lnTo>
                  <a:lnTo>
                    <a:pt x="56" y="0"/>
                  </a:lnTo>
                  <a:lnTo>
                    <a:pt x="50" y="4"/>
                  </a:lnTo>
                  <a:lnTo>
                    <a:pt x="50" y="4"/>
                  </a:lnTo>
                  <a:lnTo>
                    <a:pt x="52" y="2"/>
                  </a:lnTo>
                  <a:lnTo>
                    <a:pt x="58" y="0"/>
                  </a:lnTo>
                  <a:lnTo>
                    <a:pt x="64" y="2"/>
                  </a:lnTo>
                  <a:lnTo>
                    <a:pt x="68" y="4"/>
                  </a:lnTo>
                  <a:lnTo>
                    <a:pt x="70" y="8"/>
                  </a:lnTo>
                  <a:lnTo>
                    <a:pt x="70" y="8"/>
                  </a:lnTo>
                  <a:lnTo>
                    <a:pt x="72" y="14"/>
                  </a:lnTo>
                  <a:lnTo>
                    <a:pt x="72" y="18"/>
                  </a:lnTo>
                  <a:lnTo>
                    <a:pt x="70" y="26"/>
                  </a:lnTo>
                  <a:lnTo>
                    <a:pt x="66" y="34"/>
                  </a:lnTo>
                  <a:lnTo>
                    <a:pt x="66" y="38"/>
                  </a:lnTo>
                  <a:lnTo>
                    <a:pt x="66" y="42"/>
                  </a:lnTo>
                  <a:lnTo>
                    <a:pt x="66" y="42"/>
                  </a:lnTo>
                  <a:lnTo>
                    <a:pt x="68" y="50"/>
                  </a:lnTo>
                  <a:lnTo>
                    <a:pt x="74" y="56"/>
                  </a:lnTo>
                  <a:lnTo>
                    <a:pt x="80" y="64"/>
                  </a:lnTo>
                  <a:lnTo>
                    <a:pt x="80" y="64"/>
                  </a:lnTo>
                  <a:lnTo>
                    <a:pt x="70" y="60"/>
                  </a:lnTo>
                  <a:lnTo>
                    <a:pt x="62" y="56"/>
                  </a:lnTo>
                  <a:lnTo>
                    <a:pt x="54" y="50"/>
                  </a:lnTo>
                  <a:lnTo>
                    <a:pt x="54" y="50"/>
                  </a:lnTo>
                  <a:lnTo>
                    <a:pt x="44" y="46"/>
                  </a:lnTo>
                  <a:lnTo>
                    <a:pt x="36" y="44"/>
                  </a:lnTo>
                  <a:lnTo>
                    <a:pt x="28" y="44"/>
                  </a:lnTo>
                  <a:lnTo>
                    <a:pt x="24" y="46"/>
                  </a:lnTo>
                  <a:lnTo>
                    <a:pt x="22" y="50"/>
                  </a:lnTo>
                  <a:lnTo>
                    <a:pt x="22" y="50"/>
                  </a:lnTo>
                  <a:lnTo>
                    <a:pt x="18" y="52"/>
                  </a:lnTo>
                  <a:lnTo>
                    <a:pt x="16" y="54"/>
                  </a:lnTo>
                  <a:lnTo>
                    <a:pt x="8" y="56"/>
                  </a:lnTo>
                  <a:lnTo>
                    <a:pt x="2" y="54"/>
                  </a:lnTo>
                  <a:lnTo>
                    <a:pt x="2" y="52"/>
                  </a:lnTo>
                  <a:lnTo>
                    <a:pt x="2" y="50"/>
                  </a:lnTo>
                  <a:lnTo>
                    <a:pt x="2" y="50"/>
                  </a:lnTo>
                  <a:lnTo>
                    <a:pt x="0" y="52"/>
                  </a:lnTo>
                  <a:lnTo>
                    <a:pt x="2" y="56"/>
                  </a:lnTo>
                  <a:lnTo>
                    <a:pt x="6" y="60"/>
                  </a:lnTo>
                  <a:lnTo>
                    <a:pt x="6" y="60"/>
                  </a:lnTo>
                  <a:lnTo>
                    <a:pt x="14" y="60"/>
                  </a:lnTo>
                  <a:lnTo>
                    <a:pt x="22" y="58"/>
                  </a:lnTo>
                  <a:lnTo>
                    <a:pt x="30" y="58"/>
                  </a:lnTo>
                  <a:lnTo>
                    <a:pt x="34" y="58"/>
                  </a:lnTo>
                  <a:lnTo>
                    <a:pt x="38" y="60"/>
                  </a:lnTo>
                  <a:lnTo>
                    <a:pt x="38" y="60"/>
                  </a:lnTo>
                  <a:lnTo>
                    <a:pt x="44" y="66"/>
                  </a:lnTo>
                  <a:lnTo>
                    <a:pt x="48" y="74"/>
                  </a:lnTo>
                  <a:lnTo>
                    <a:pt x="52" y="86"/>
                  </a:lnTo>
                  <a:lnTo>
                    <a:pt x="60" y="96"/>
                  </a:lnTo>
                  <a:lnTo>
                    <a:pt x="60" y="96"/>
                  </a:lnTo>
                  <a:lnTo>
                    <a:pt x="54" y="94"/>
                  </a:lnTo>
                  <a:lnTo>
                    <a:pt x="48" y="90"/>
                  </a:lnTo>
                  <a:lnTo>
                    <a:pt x="44" y="82"/>
                  </a:lnTo>
                  <a:lnTo>
                    <a:pt x="44" y="82"/>
                  </a:lnTo>
                  <a:lnTo>
                    <a:pt x="40" y="74"/>
                  </a:lnTo>
                  <a:lnTo>
                    <a:pt x="36" y="68"/>
                  </a:lnTo>
                  <a:lnTo>
                    <a:pt x="32" y="64"/>
                  </a:lnTo>
                  <a:lnTo>
                    <a:pt x="26" y="66"/>
                  </a:lnTo>
                  <a:lnTo>
                    <a:pt x="26" y="66"/>
                  </a:lnTo>
                  <a:lnTo>
                    <a:pt x="22" y="68"/>
                  </a:lnTo>
                  <a:lnTo>
                    <a:pt x="22" y="70"/>
                  </a:lnTo>
                  <a:lnTo>
                    <a:pt x="22" y="74"/>
                  </a:lnTo>
                  <a:lnTo>
                    <a:pt x="26" y="80"/>
                  </a:lnTo>
                  <a:lnTo>
                    <a:pt x="26" y="80"/>
                  </a:lnTo>
                  <a:lnTo>
                    <a:pt x="24" y="74"/>
                  </a:lnTo>
                  <a:lnTo>
                    <a:pt x="24" y="70"/>
                  </a:lnTo>
                  <a:lnTo>
                    <a:pt x="24" y="68"/>
                  </a:lnTo>
                  <a:lnTo>
                    <a:pt x="26" y="68"/>
                  </a:lnTo>
                  <a:lnTo>
                    <a:pt x="26" y="68"/>
                  </a:lnTo>
                  <a:lnTo>
                    <a:pt x="30" y="68"/>
                  </a:lnTo>
                  <a:lnTo>
                    <a:pt x="34" y="72"/>
                  </a:lnTo>
                  <a:lnTo>
                    <a:pt x="36" y="78"/>
                  </a:lnTo>
                  <a:lnTo>
                    <a:pt x="36" y="84"/>
                  </a:lnTo>
                  <a:lnTo>
                    <a:pt x="36" y="84"/>
                  </a:lnTo>
                  <a:lnTo>
                    <a:pt x="38" y="92"/>
                  </a:lnTo>
                  <a:lnTo>
                    <a:pt x="40" y="100"/>
                  </a:lnTo>
                  <a:lnTo>
                    <a:pt x="48" y="108"/>
                  </a:lnTo>
                  <a:lnTo>
                    <a:pt x="60" y="114"/>
                  </a:lnTo>
                  <a:lnTo>
                    <a:pt x="60" y="114"/>
                  </a:lnTo>
                  <a:lnTo>
                    <a:pt x="78" y="124"/>
                  </a:lnTo>
                  <a:lnTo>
                    <a:pt x="90" y="132"/>
                  </a:lnTo>
                  <a:lnTo>
                    <a:pt x="90" y="132"/>
                  </a:lnTo>
                  <a:lnTo>
                    <a:pt x="98" y="138"/>
                  </a:lnTo>
                  <a:lnTo>
                    <a:pt x="108" y="140"/>
                  </a:lnTo>
                  <a:lnTo>
                    <a:pt x="118" y="142"/>
                  </a:lnTo>
                  <a:lnTo>
                    <a:pt x="128" y="142"/>
                  </a:lnTo>
                  <a:lnTo>
                    <a:pt x="128" y="142"/>
                  </a:lnTo>
                  <a:lnTo>
                    <a:pt x="132" y="140"/>
                  </a:lnTo>
                  <a:lnTo>
                    <a:pt x="140" y="136"/>
                  </a:lnTo>
                  <a:lnTo>
                    <a:pt x="158" y="126"/>
                  </a:lnTo>
                  <a:lnTo>
                    <a:pt x="176" y="114"/>
                  </a:lnTo>
                  <a:lnTo>
                    <a:pt x="184" y="108"/>
                  </a:lnTo>
                  <a:lnTo>
                    <a:pt x="184"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37" name="Freeform 72"/>
            <p:cNvSpPr>
              <a:spLocks/>
            </p:cNvSpPr>
            <p:nvPr/>
          </p:nvSpPr>
          <p:spPr bwMode="auto">
            <a:xfrm>
              <a:off x="6242050" y="2533650"/>
              <a:ext cx="111125" cy="161925"/>
            </a:xfrm>
            <a:custGeom>
              <a:avLst/>
              <a:gdLst>
                <a:gd name="T0" fmla="*/ 2 w 70"/>
                <a:gd name="T1" fmla="*/ 30 h 102"/>
                <a:gd name="T2" fmla="*/ 2 w 70"/>
                <a:gd name="T3" fmla="*/ 30 h 102"/>
                <a:gd name="T4" fmla="*/ 0 w 70"/>
                <a:gd name="T5" fmla="*/ 42 h 102"/>
                <a:gd name="T6" fmla="*/ 0 w 70"/>
                <a:gd name="T7" fmla="*/ 66 h 102"/>
                <a:gd name="T8" fmla="*/ 0 w 70"/>
                <a:gd name="T9" fmla="*/ 66 h 102"/>
                <a:gd name="T10" fmla="*/ 2 w 70"/>
                <a:gd name="T11" fmla="*/ 68 h 102"/>
                <a:gd name="T12" fmla="*/ 6 w 70"/>
                <a:gd name="T13" fmla="*/ 78 h 102"/>
                <a:gd name="T14" fmla="*/ 14 w 70"/>
                <a:gd name="T15" fmla="*/ 88 h 102"/>
                <a:gd name="T16" fmla="*/ 20 w 70"/>
                <a:gd name="T17" fmla="*/ 94 h 102"/>
                <a:gd name="T18" fmla="*/ 28 w 70"/>
                <a:gd name="T19" fmla="*/ 100 h 102"/>
                <a:gd name="T20" fmla="*/ 28 w 70"/>
                <a:gd name="T21" fmla="*/ 100 h 102"/>
                <a:gd name="T22" fmla="*/ 32 w 70"/>
                <a:gd name="T23" fmla="*/ 102 h 102"/>
                <a:gd name="T24" fmla="*/ 36 w 70"/>
                <a:gd name="T25" fmla="*/ 102 h 102"/>
                <a:gd name="T26" fmla="*/ 38 w 70"/>
                <a:gd name="T27" fmla="*/ 100 h 102"/>
                <a:gd name="T28" fmla="*/ 38 w 70"/>
                <a:gd name="T29" fmla="*/ 100 h 102"/>
                <a:gd name="T30" fmla="*/ 46 w 70"/>
                <a:gd name="T31" fmla="*/ 92 h 102"/>
                <a:gd name="T32" fmla="*/ 46 w 70"/>
                <a:gd name="T33" fmla="*/ 92 h 102"/>
                <a:gd name="T34" fmla="*/ 60 w 70"/>
                <a:gd name="T35" fmla="*/ 78 h 102"/>
                <a:gd name="T36" fmla="*/ 64 w 70"/>
                <a:gd name="T37" fmla="*/ 72 h 102"/>
                <a:gd name="T38" fmla="*/ 66 w 70"/>
                <a:gd name="T39" fmla="*/ 64 h 102"/>
                <a:gd name="T40" fmla="*/ 66 w 70"/>
                <a:gd name="T41" fmla="*/ 64 h 102"/>
                <a:gd name="T42" fmla="*/ 70 w 70"/>
                <a:gd name="T43" fmla="*/ 50 h 102"/>
                <a:gd name="T44" fmla="*/ 70 w 70"/>
                <a:gd name="T45" fmla="*/ 40 h 102"/>
                <a:gd name="T46" fmla="*/ 70 w 70"/>
                <a:gd name="T47" fmla="*/ 30 h 102"/>
                <a:gd name="T48" fmla="*/ 70 w 70"/>
                <a:gd name="T49" fmla="*/ 30 h 102"/>
                <a:gd name="T50" fmla="*/ 68 w 70"/>
                <a:gd name="T51" fmla="*/ 22 h 102"/>
                <a:gd name="T52" fmla="*/ 66 w 70"/>
                <a:gd name="T53" fmla="*/ 16 h 102"/>
                <a:gd name="T54" fmla="*/ 62 w 70"/>
                <a:gd name="T55" fmla="*/ 12 h 102"/>
                <a:gd name="T56" fmla="*/ 58 w 70"/>
                <a:gd name="T57" fmla="*/ 8 h 102"/>
                <a:gd name="T58" fmla="*/ 48 w 70"/>
                <a:gd name="T59" fmla="*/ 2 h 102"/>
                <a:gd name="T60" fmla="*/ 36 w 70"/>
                <a:gd name="T61" fmla="*/ 0 h 102"/>
                <a:gd name="T62" fmla="*/ 24 w 70"/>
                <a:gd name="T63" fmla="*/ 2 h 102"/>
                <a:gd name="T64" fmla="*/ 14 w 70"/>
                <a:gd name="T65" fmla="*/ 8 h 102"/>
                <a:gd name="T66" fmla="*/ 6 w 70"/>
                <a:gd name="T67" fmla="*/ 18 h 102"/>
                <a:gd name="T68" fmla="*/ 4 w 70"/>
                <a:gd name="T69" fmla="*/ 24 h 102"/>
                <a:gd name="T70" fmla="*/ 2 w 70"/>
                <a:gd name="T71" fmla="*/ 30 h 102"/>
                <a:gd name="T72" fmla="*/ 2 w 70"/>
                <a:gd name="T73" fmla="*/ 3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 h="102">
                  <a:moveTo>
                    <a:pt x="2" y="30"/>
                  </a:moveTo>
                  <a:lnTo>
                    <a:pt x="2" y="30"/>
                  </a:lnTo>
                  <a:lnTo>
                    <a:pt x="0" y="42"/>
                  </a:lnTo>
                  <a:lnTo>
                    <a:pt x="0" y="66"/>
                  </a:lnTo>
                  <a:lnTo>
                    <a:pt x="0" y="66"/>
                  </a:lnTo>
                  <a:lnTo>
                    <a:pt x="2" y="68"/>
                  </a:lnTo>
                  <a:lnTo>
                    <a:pt x="6" y="78"/>
                  </a:lnTo>
                  <a:lnTo>
                    <a:pt x="14" y="88"/>
                  </a:lnTo>
                  <a:lnTo>
                    <a:pt x="20" y="94"/>
                  </a:lnTo>
                  <a:lnTo>
                    <a:pt x="28" y="100"/>
                  </a:lnTo>
                  <a:lnTo>
                    <a:pt x="28" y="100"/>
                  </a:lnTo>
                  <a:lnTo>
                    <a:pt x="32" y="102"/>
                  </a:lnTo>
                  <a:lnTo>
                    <a:pt x="36" y="102"/>
                  </a:lnTo>
                  <a:lnTo>
                    <a:pt x="38" y="100"/>
                  </a:lnTo>
                  <a:lnTo>
                    <a:pt x="38" y="100"/>
                  </a:lnTo>
                  <a:lnTo>
                    <a:pt x="46" y="92"/>
                  </a:lnTo>
                  <a:lnTo>
                    <a:pt x="46" y="92"/>
                  </a:lnTo>
                  <a:lnTo>
                    <a:pt x="60" y="78"/>
                  </a:lnTo>
                  <a:lnTo>
                    <a:pt x="64" y="72"/>
                  </a:lnTo>
                  <a:lnTo>
                    <a:pt x="66" y="64"/>
                  </a:lnTo>
                  <a:lnTo>
                    <a:pt x="66" y="64"/>
                  </a:lnTo>
                  <a:lnTo>
                    <a:pt x="70" y="50"/>
                  </a:lnTo>
                  <a:lnTo>
                    <a:pt x="70" y="40"/>
                  </a:lnTo>
                  <a:lnTo>
                    <a:pt x="70" y="30"/>
                  </a:lnTo>
                  <a:lnTo>
                    <a:pt x="70" y="30"/>
                  </a:lnTo>
                  <a:lnTo>
                    <a:pt x="68" y="22"/>
                  </a:lnTo>
                  <a:lnTo>
                    <a:pt x="66" y="16"/>
                  </a:lnTo>
                  <a:lnTo>
                    <a:pt x="62" y="12"/>
                  </a:lnTo>
                  <a:lnTo>
                    <a:pt x="58" y="8"/>
                  </a:lnTo>
                  <a:lnTo>
                    <a:pt x="48" y="2"/>
                  </a:lnTo>
                  <a:lnTo>
                    <a:pt x="36" y="0"/>
                  </a:lnTo>
                  <a:lnTo>
                    <a:pt x="24" y="2"/>
                  </a:lnTo>
                  <a:lnTo>
                    <a:pt x="14" y="8"/>
                  </a:lnTo>
                  <a:lnTo>
                    <a:pt x="6" y="18"/>
                  </a:lnTo>
                  <a:lnTo>
                    <a:pt x="4" y="24"/>
                  </a:lnTo>
                  <a:lnTo>
                    <a:pt x="2" y="30"/>
                  </a:lnTo>
                  <a:lnTo>
                    <a:pt x="2" y="30"/>
                  </a:lnTo>
                  <a:close/>
                </a:path>
              </a:pathLst>
            </a:custGeom>
            <a:solidFill>
              <a:srgbClr val="A469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38" name="Freeform 73"/>
            <p:cNvSpPr>
              <a:spLocks/>
            </p:cNvSpPr>
            <p:nvPr/>
          </p:nvSpPr>
          <p:spPr bwMode="auto">
            <a:xfrm>
              <a:off x="6324600" y="2597150"/>
              <a:ext cx="31750" cy="6350"/>
            </a:xfrm>
            <a:custGeom>
              <a:avLst/>
              <a:gdLst>
                <a:gd name="T0" fmla="*/ 2 w 20"/>
                <a:gd name="T1" fmla="*/ 2 h 4"/>
                <a:gd name="T2" fmla="*/ 2 w 20"/>
                <a:gd name="T3" fmla="*/ 2 h 4"/>
                <a:gd name="T4" fmla="*/ 8 w 20"/>
                <a:gd name="T5" fmla="*/ 0 h 4"/>
                <a:gd name="T6" fmla="*/ 12 w 20"/>
                <a:gd name="T7" fmla="*/ 0 h 4"/>
                <a:gd name="T8" fmla="*/ 12 w 20"/>
                <a:gd name="T9" fmla="*/ 0 h 4"/>
                <a:gd name="T10" fmla="*/ 18 w 20"/>
                <a:gd name="T11" fmla="*/ 0 h 4"/>
                <a:gd name="T12" fmla="*/ 20 w 20"/>
                <a:gd name="T13" fmla="*/ 0 h 4"/>
                <a:gd name="T14" fmla="*/ 20 w 20"/>
                <a:gd name="T15" fmla="*/ 4 h 4"/>
                <a:gd name="T16" fmla="*/ 20 w 20"/>
                <a:gd name="T17" fmla="*/ 4 h 4"/>
                <a:gd name="T18" fmla="*/ 18 w 20"/>
                <a:gd name="T19" fmla="*/ 4 h 4"/>
                <a:gd name="T20" fmla="*/ 18 w 20"/>
                <a:gd name="T21" fmla="*/ 4 h 4"/>
                <a:gd name="T22" fmla="*/ 16 w 20"/>
                <a:gd name="T23" fmla="*/ 2 h 4"/>
                <a:gd name="T24" fmla="*/ 12 w 20"/>
                <a:gd name="T25" fmla="*/ 0 h 4"/>
                <a:gd name="T26" fmla="*/ 12 w 20"/>
                <a:gd name="T27" fmla="*/ 0 h 4"/>
                <a:gd name="T28" fmla="*/ 6 w 20"/>
                <a:gd name="T29" fmla="*/ 2 h 4"/>
                <a:gd name="T30" fmla="*/ 0 w 20"/>
                <a:gd name="T31" fmla="*/ 4 h 4"/>
                <a:gd name="T32" fmla="*/ 0 w 20"/>
                <a:gd name="T33" fmla="*/ 4 h 4"/>
                <a:gd name="T34" fmla="*/ 0 w 20"/>
                <a:gd name="T35" fmla="*/ 4 h 4"/>
                <a:gd name="T36" fmla="*/ 2 w 20"/>
                <a:gd name="T3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4">
                  <a:moveTo>
                    <a:pt x="2" y="2"/>
                  </a:moveTo>
                  <a:lnTo>
                    <a:pt x="2" y="2"/>
                  </a:lnTo>
                  <a:lnTo>
                    <a:pt x="8" y="0"/>
                  </a:lnTo>
                  <a:lnTo>
                    <a:pt x="12" y="0"/>
                  </a:lnTo>
                  <a:lnTo>
                    <a:pt x="12" y="0"/>
                  </a:lnTo>
                  <a:lnTo>
                    <a:pt x="18" y="0"/>
                  </a:lnTo>
                  <a:lnTo>
                    <a:pt x="20" y="0"/>
                  </a:lnTo>
                  <a:lnTo>
                    <a:pt x="20" y="4"/>
                  </a:lnTo>
                  <a:lnTo>
                    <a:pt x="20" y="4"/>
                  </a:lnTo>
                  <a:lnTo>
                    <a:pt x="18" y="4"/>
                  </a:lnTo>
                  <a:lnTo>
                    <a:pt x="18" y="4"/>
                  </a:lnTo>
                  <a:lnTo>
                    <a:pt x="16" y="2"/>
                  </a:lnTo>
                  <a:lnTo>
                    <a:pt x="12" y="0"/>
                  </a:lnTo>
                  <a:lnTo>
                    <a:pt x="12" y="0"/>
                  </a:lnTo>
                  <a:lnTo>
                    <a:pt x="6" y="2"/>
                  </a:lnTo>
                  <a:lnTo>
                    <a:pt x="0" y="4"/>
                  </a:lnTo>
                  <a:lnTo>
                    <a:pt x="0" y="4"/>
                  </a:lnTo>
                  <a:lnTo>
                    <a:pt x="0" y="4"/>
                  </a:lnTo>
                  <a:lnTo>
                    <a:pt x="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39" name="Freeform 74"/>
            <p:cNvSpPr>
              <a:spLocks/>
            </p:cNvSpPr>
            <p:nvPr/>
          </p:nvSpPr>
          <p:spPr bwMode="auto">
            <a:xfrm>
              <a:off x="6254750" y="2587625"/>
              <a:ext cx="50800" cy="9525"/>
            </a:xfrm>
            <a:custGeom>
              <a:avLst/>
              <a:gdLst>
                <a:gd name="T0" fmla="*/ 0 w 32"/>
                <a:gd name="T1" fmla="*/ 4 h 6"/>
                <a:gd name="T2" fmla="*/ 0 w 32"/>
                <a:gd name="T3" fmla="*/ 4 h 6"/>
                <a:gd name="T4" fmla="*/ 8 w 32"/>
                <a:gd name="T5" fmla="*/ 0 h 6"/>
                <a:gd name="T6" fmla="*/ 16 w 32"/>
                <a:gd name="T7" fmla="*/ 0 h 6"/>
                <a:gd name="T8" fmla="*/ 24 w 32"/>
                <a:gd name="T9" fmla="*/ 2 h 6"/>
                <a:gd name="T10" fmla="*/ 32 w 32"/>
                <a:gd name="T11" fmla="*/ 6 h 6"/>
                <a:gd name="T12" fmla="*/ 32 w 32"/>
                <a:gd name="T13" fmla="*/ 6 h 6"/>
                <a:gd name="T14" fmla="*/ 32 w 32"/>
                <a:gd name="T15" fmla="*/ 6 h 6"/>
                <a:gd name="T16" fmla="*/ 32 w 32"/>
                <a:gd name="T17" fmla="*/ 6 h 6"/>
                <a:gd name="T18" fmla="*/ 24 w 32"/>
                <a:gd name="T19" fmla="*/ 4 h 6"/>
                <a:gd name="T20" fmla="*/ 16 w 32"/>
                <a:gd name="T21" fmla="*/ 2 h 6"/>
                <a:gd name="T22" fmla="*/ 8 w 32"/>
                <a:gd name="T23" fmla="*/ 2 h 6"/>
                <a:gd name="T24" fmla="*/ 0 w 32"/>
                <a:gd name="T25" fmla="*/ 4 h 6"/>
                <a:gd name="T26" fmla="*/ 0 w 32"/>
                <a:gd name="T27" fmla="*/ 4 h 6"/>
                <a:gd name="T28" fmla="*/ 0 w 32"/>
                <a:gd name="T29" fmla="*/ 4 h 6"/>
                <a:gd name="T30" fmla="*/ 0 w 32"/>
                <a:gd name="T3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6">
                  <a:moveTo>
                    <a:pt x="0" y="4"/>
                  </a:moveTo>
                  <a:lnTo>
                    <a:pt x="0" y="4"/>
                  </a:lnTo>
                  <a:lnTo>
                    <a:pt x="8" y="0"/>
                  </a:lnTo>
                  <a:lnTo>
                    <a:pt x="16" y="0"/>
                  </a:lnTo>
                  <a:lnTo>
                    <a:pt x="24" y="2"/>
                  </a:lnTo>
                  <a:lnTo>
                    <a:pt x="32" y="6"/>
                  </a:lnTo>
                  <a:lnTo>
                    <a:pt x="32" y="6"/>
                  </a:lnTo>
                  <a:lnTo>
                    <a:pt x="32" y="6"/>
                  </a:lnTo>
                  <a:lnTo>
                    <a:pt x="32" y="6"/>
                  </a:lnTo>
                  <a:lnTo>
                    <a:pt x="24" y="4"/>
                  </a:lnTo>
                  <a:lnTo>
                    <a:pt x="16" y="2"/>
                  </a:lnTo>
                  <a:lnTo>
                    <a:pt x="8" y="2"/>
                  </a:lnTo>
                  <a:lnTo>
                    <a:pt x="0" y="4"/>
                  </a:lnTo>
                  <a:lnTo>
                    <a:pt x="0" y="4"/>
                  </a:lnTo>
                  <a:lnTo>
                    <a:pt x="0"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40" name="Freeform 75"/>
            <p:cNvSpPr>
              <a:spLocks/>
            </p:cNvSpPr>
            <p:nvPr/>
          </p:nvSpPr>
          <p:spPr bwMode="auto">
            <a:xfrm>
              <a:off x="6232525" y="2593975"/>
              <a:ext cx="15875" cy="44450"/>
            </a:xfrm>
            <a:custGeom>
              <a:avLst/>
              <a:gdLst>
                <a:gd name="T0" fmla="*/ 10 w 10"/>
                <a:gd name="T1" fmla="*/ 14 h 28"/>
                <a:gd name="T2" fmla="*/ 10 w 10"/>
                <a:gd name="T3" fmla="*/ 14 h 28"/>
                <a:gd name="T4" fmla="*/ 8 w 10"/>
                <a:gd name="T5" fmla="*/ 8 h 28"/>
                <a:gd name="T6" fmla="*/ 6 w 10"/>
                <a:gd name="T7" fmla="*/ 4 h 28"/>
                <a:gd name="T8" fmla="*/ 4 w 10"/>
                <a:gd name="T9" fmla="*/ 0 h 28"/>
                <a:gd name="T10" fmla="*/ 4 w 10"/>
                <a:gd name="T11" fmla="*/ 0 h 28"/>
                <a:gd name="T12" fmla="*/ 2 w 10"/>
                <a:gd name="T13" fmla="*/ 0 h 28"/>
                <a:gd name="T14" fmla="*/ 0 w 10"/>
                <a:gd name="T15" fmla="*/ 2 h 28"/>
                <a:gd name="T16" fmla="*/ 0 w 10"/>
                <a:gd name="T17" fmla="*/ 10 h 28"/>
                <a:gd name="T18" fmla="*/ 2 w 10"/>
                <a:gd name="T19" fmla="*/ 20 h 28"/>
                <a:gd name="T20" fmla="*/ 4 w 10"/>
                <a:gd name="T21" fmla="*/ 24 h 28"/>
                <a:gd name="T22" fmla="*/ 8 w 10"/>
                <a:gd name="T23" fmla="*/ 28 h 28"/>
                <a:gd name="T24" fmla="*/ 8 w 10"/>
                <a:gd name="T25" fmla="*/ 28 h 28"/>
                <a:gd name="T26" fmla="*/ 10 w 10"/>
                <a:gd name="T27" fmla="*/ 26 h 28"/>
                <a:gd name="T28" fmla="*/ 10 w 10"/>
                <a:gd name="T29" fmla="*/ 22 h 28"/>
                <a:gd name="T30" fmla="*/ 10 w 10"/>
                <a:gd name="T31" fmla="*/ 14 h 28"/>
                <a:gd name="T32" fmla="*/ 10 w 10"/>
                <a:gd name="T3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28">
                  <a:moveTo>
                    <a:pt x="10" y="14"/>
                  </a:moveTo>
                  <a:lnTo>
                    <a:pt x="10" y="14"/>
                  </a:lnTo>
                  <a:lnTo>
                    <a:pt x="8" y="8"/>
                  </a:lnTo>
                  <a:lnTo>
                    <a:pt x="6" y="4"/>
                  </a:lnTo>
                  <a:lnTo>
                    <a:pt x="4" y="0"/>
                  </a:lnTo>
                  <a:lnTo>
                    <a:pt x="4" y="0"/>
                  </a:lnTo>
                  <a:lnTo>
                    <a:pt x="2" y="0"/>
                  </a:lnTo>
                  <a:lnTo>
                    <a:pt x="0" y="2"/>
                  </a:lnTo>
                  <a:lnTo>
                    <a:pt x="0" y="10"/>
                  </a:lnTo>
                  <a:lnTo>
                    <a:pt x="2" y="20"/>
                  </a:lnTo>
                  <a:lnTo>
                    <a:pt x="4" y="24"/>
                  </a:lnTo>
                  <a:lnTo>
                    <a:pt x="8" y="28"/>
                  </a:lnTo>
                  <a:lnTo>
                    <a:pt x="8" y="28"/>
                  </a:lnTo>
                  <a:lnTo>
                    <a:pt x="10" y="26"/>
                  </a:lnTo>
                  <a:lnTo>
                    <a:pt x="10" y="22"/>
                  </a:lnTo>
                  <a:lnTo>
                    <a:pt x="10" y="14"/>
                  </a:lnTo>
                  <a:lnTo>
                    <a:pt x="10" y="14"/>
                  </a:lnTo>
                  <a:close/>
                </a:path>
              </a:pathLst>
            </a:custGeom>
            <a:solidFill>
              <a:srgbClr val="A469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41" name="Freeform 76"/>
            <p:cNvSpPr>
              <a:spLocks/>
            </p:cNvSpPr>
            <p:nvPr/>
          </p:nvSpPr>
          <p:spPr bwMode="auto">
            <a:xfrm>
              <a:off x="6264275" y="2606675"/>
              <a:ext cx="34925" cy="15875"/>
            </a:xfrm>
            <a:custGeom>
              <a:avLst/>
              <a:gdLst>
                <a:gd name="T0" fmla="*/ 0 w 22"/>
                <a:gd name="T1" fmla="*/ 0 h 10"/>
                <a:gd name="T2" fmla="*/ 0 w 22"/>
                <a:gd name="T3" fmla="*/ 0 h 10"/>
                <a:gd name="T4" fmla="*/ 4 w 22"/>
                <a:gd name="T5" fmla="*/ 4 h 10"/>
                <a:gd name="T6" fmla="*/ 6 w 22"/>
                <a:gd name="T7" fmla="*/ 6 h 10"/>
                <a:gd name="T8" fmla="*/ 12 w 22"/>
                <a:gd name="T9" fmla="*/ 8 h 10"/>
                <a:gd name="T10" fmla="*/ 12 w 22"/>
                <a:gd name="T11" fmla="*/ 8 h 10"/>
                <a:gd name="T12" fmla="*/ 18 w 22"/>
                <a:gd name="T13" fmla="*/ 6 h 10"/>
                <a:gd name="T14" fmla="*/ 22 w 22"/>
                <a:gd name="T15" fmla="*/ 6 h 10"/>
                <a:gd name="T16" fmla="*/ 22 w 22"/>
                <a:gd name="T17" fmla="*/ 6 h 10"/>
                <a:gd name="T18" fmla="*/ 18 w 22"/>
                <a:gd name="T19" fmla="*/ 8 h 10"/>
                <a:gd name="T20" fmla="*/ 16 w 22"/>
                <a:gd name="T21" fmla="*/ 10 h 10"/>
                <a:gd name="T22" fmla="*/ 10 w 22"/>
                <a:gd name="T23" fmla="*/ 10 h 10"/>
                <a:gd name="T24" fmla="*/ 10 w 22"/>
                <a:gd name="T25" fmla="*/ 10 h 10"/>
                <a:gd name="T26" fmla="*/ 6 w 22"/>
                <a:gd name="T27" fmla="*/ 8 h 10"/>
                <a:gd name="T28" fmla="*/ 4 w 22"/>
                <a:gd name="T29" fmla="*/ 4 h 10"/>
                <a:gd name="T30" fmla="*/ 0 w 22"/>
                <a:gd name="T31" fmla="*/ 0 h 10"/>
                <a:gd name="T32" fmla="*/ 0 w 22"/>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0">
                  <a:moveTo>
                    <a:pt x="0" y="0"/>
                  </a:moveTo>
                  <a:lnTo>
                    <a:pt x="0" y="0"/>
                  </a:lnTo>
                  <a:lnTo>
                    <a:pt x="4" y="4"/>
                  </a:lnTo>
                  <a:lnTo>
                    <a:pt x="6" y="6"/>
                  </a:lnTo>
                  <a:lnTo>
                    <a:pt x="12" y="8"/>
                  </a:lnTo>
                  <a:lnTo>
                    <a:pt x="12" y="8"/>
                  </a:lnTo>
                  <a:lnTo>
                    <a:pt x="18" y="6"/>
                  </a:lnTo>
                  <a:lnTo>
                    <a:pt x="22" y="6"/>
                  </a:lnTo>
                  <a:lnTo>
                    <a:pt x="22" y="6"/>
                  </a:lnTo>
                  <a:lnTo>
                    <a:pt x="18" y="8"/>
                  </a:lnTo>
                  <a:lnTo>
                    <a:pt x="16" y="10"/>
                  </a:lnTo>
                  <a:lnTo>
                    <a:pt x="10" y="10"/>
                  </a:lnTo>
                  <a:lnTo>
                    <a:pt x="10" y="10"/>
                  </a:lnTo>
                  <a:lnTo>
                    <a:pt x="6" y="8"/>
                  </a:lnTo>
                  <a:lnTo>
                    <a:pt x="4" y="4"/>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42" name="Freeform 77"/>
            <p:cNvSpPr>
              <a:spLocks/>
            </p:cNvSpPr>
            <p:nvPr/>
          </p:nvSpPr>
          <p:spPr bwMode="auto">
            <a:xfrm>
              <a:off x="6311900" y="2606675"/>
              <a:ext cx="12700" cy="44450"/>
            </a:xfrm>
            <a:custGeom>
              <a:avLst/>
              <a:gdLst>
                <a:gd name="T0" fmla="*/ 8 w 8"/>
                <a:gd name="T1" fmla="*/ 0 h 28"/>
                <a:gd name="T2" fmla="*/ 8 w 8"/>
                <a:gd name="T3" fmla="*/ 0 h 28"/>
                <a:gd name="T4" fmla="*/ 4 w 8"/>
                <a:gd name="T5" fmla="*/ 6 h 28"/>
                <a:gd name="T6" fmla="*/ 4 w 8"/>
                <a:gd name="T7" fmla="*/ 14 h 28"/>
                <a:gd name="T8" fmla="*/ 4 w 8"/>
                <a:gd name="T9" fmla="*/ 24 h 28"/>
                <a:gd name="T10" fmla="*/ 4 w 8"/>
                <a:gd name="T11" fmla="*/ 24 h 28"/>
                <a:gd name="T12" fmla="*/ 4 w 8"/>
                <a:gd name="T13" fmla="*/ 26 h 28"/>
                <a:gd name="T14" fmla="*/ 0 w 8"/>
                <a:gd name="T15" fmla="*/ 28 h 28"/>
                <a:gd name="T16" fmla="*/ 0 w 8"/>
                <a:gd name="T17" fmla="*/ 28 h 28"/>
                <a:gd name="T18" fmla="*/ 2 w 8"/>
                <a:gd name="T19" fmla="*/ 28 h 28"/>
                <a:gd name="T20" fmla="*/ 6 w 8"/>
                <a:gd name="T21" fmla="*/ 24 h 28"/>
                <a:gd name="T22" fmla="*/ 6 w 8"/>
                <a:gd name="T23" fmla="*/ 24 h 28"/>
                <a:gd name="T24" fmla="*/ 4 w 8"/>
                <a:gd name="T25" fmla="*/ 18 h 28"/>
                <a:gd name="T26" fmla="*/ 4 w 8"/>
                <a:gd name="T27" fmla="*/ 10 h 28"/>
                <a:gd name="T28" fmla="*/ 8 w 8"/>
                <a:gd name="T29" fmla="*/ 0 h 28"/>
                <a:gd name="T30" fmla="*/ 8 w 8"/>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28">
                  <a:moveTo>
                    <a:pt x="8" y="0"/>
                  </a:moveTo>
                  <a:lnTo>
                    <a:pt x="8" y="0"/>
                  </a:lnTo>
                  <a:lnTo>
                    <a:pt x="4" y="6"/>
                  </a:lnTo>
                  <a:lnTo>
                    <a:pt x="4" y="14"/>
                  </a:lnTo>
                  <a:lnTo>
                    <a:pt x="4" y="24"/>
                  </a:lnTo>
                  <a:lnTo>
                    <a:pt x="4" y="24"/>
                  </a:lnTo>
                  <a:lnTo>
                    <a:pt x="4" y="26"/>
                  </a:lnTo>
                  <a:lnTo>
                    <a:pt x="0" y="28"/>
                  </a:lnTo>
                  <a:lnTo>
                    <a:pt x="0" y="28"/>
                  </a:lnTo>
                  <a:lnTo>
                    <a:pt x="2" y="28"/>
                  </a:lnTo>
                  <a:lnTo>
                    <a:pt x="6" y="24"/>
                  </a:lnTo>
                  <a:lnTo>
                    <a:pt x="6" y="24"/>
                  </a:lnTo>
                  <a:lnTo>
                    <a:pt x="4" y="18"/>
                  </a:lnTo>
                  <a:lnTo>
                    <a:pt x="4" y="10"/>
                  </a:lnTo>
                  <a:lnTo>
                    <a:pt x="8" y="0"/>
                  </a:lnTo>
                  <a:lnTo>
                    <a:pt x="8" y="0"/>
                  </a:lnTo>
                  <a:close/>
                </a:path>
              </a:pathLst>
            </a:custGeom>
            <a:solidFill>
              <a:srgbClr val="9E5A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43" name="Freeform 78"/>
            <p:cNvSpPr>
              <a:spLocks/>
            </p:cNvSpPr>
            <p:nvPr/>
          </p:nvSpPr>
          <p:spPr bwMode="auto">
            <a:xfrm>
              <a:off x="6324600" y="2619375"/>
              <a:ext cx="22225" cy="6350"/>
            </a:xfrm>
            <a:custGeom>
              <a:avLst/>
              <a:gdLst>
                <a:gd name="T0" fmla="*/ 0 w 14"/>
                <a:gd name="T1" fmla="*/ 0 h 4"/>
                <a:gd name="T2" fmla="*/ 0 w 14"/>
                <a:gd name="T3" fmla="*/ 0 h 4"/>
                <a:gd name="T4" fmla="*/ 0 w 14"/>
                <a:gd name="T5" fmla="*/ 0 h 4"/>
                <a:gd name="T6" fmla="*/ 4 w 14"/>
                <a:gd name="T7" fmla="*/ 4 h 4"/>
                <a:gd name="T8" fmla="*/ 8 w 14"/>
                <a:gd name="T9" fmla="*/ 4 h 4"/>
                <a:gd name="T10" fmla="*/ 10 w 14"/>
                <a:gd name="T11" fmla="*/ 4 h 4"/>
                <a:gd name="T12" fmla="*/ 14 w 14"/>
                <a:gd name="T13" fmla="*/ 0 h 4"/>
                <a:gd name="T14" fmla="*/ 14 w 14"/>
                <a:gd name="T15" fmla="*/ 0 h 4"/>
                <a:gd name="T16" fmla="*/ 10 w 14"/>
                <a:gd name="T17" fmla="*/ 2 h 4"/>
                <a:gd name="T18" fmla="*/ 4 w 14"/>
                <a:gd name="T19" fmla="*/ 2 h 4"/>
                <a:gd name="T20" fmla="*/ 0 w 14"/>
                <a:gd name="T21" fmla="*/ 0 h 4"/>
                <a:gd name="T22" fmla="*/ 0 w 1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4">
                  <a:moveTo>
                    <a:pt x="0" y="0"/>
                  </a:moveTo>
                  <a:lnTo>
                    <a:pt x="0" y="0"/>
                  </a:lnTo>
                  <a:lnTo>
                    <a:pt x="0" y="0"/>
                  </a:lnTo>
                  <a:lnTo>
                    <a:pt x="4" y="4"/>
                  </a:lnTo>
                  <a:lnTo>
                    <a:pt x="8" y="4"/>
                  </a:lnTo>
                  <a:lnTo>
                    <a:pt x="10" y="4"/>
                  </a:lnTo>
                  <a:lnTo>
                    <a:pt x="14" y="0"/>
                  </a:lnTo>
                  <a:lnTo>
                    <a:pt x="14" y="0"/>
                  </a:lnTo>
                  <a:lnTo>
                    <a:pt x="10" y="2"/>
                  </a:lnTo>
                  <a:lnTo>
                    <a:pt x="4" y="2"/>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44" name="Freeform 79"/>
            <p:cNvSpPr>
              <a:spLocks/>
            </p:cNvSpPr>
            <p:nvPr/>
          </p:nvSpPr>
          <p:spPr bwMode="auto">
            <a:xfrm>
              <a:off x="6276975" y="2651125"/>
              <a:ext cx="44450" cy="22225"/>
            </a:xfrm>
            <a:custGeom>
              <a:avLst/>
              <a:gdLst>
                <a:gd name="T0" fmla="*/ 0 w 28"/>
                <a:gd name="T1" fmla="*/ 0 h 14"/>
                <a:gd name="T2" fmla="*/ 0 w 28"/>
                <a:gd name="T3" fmla="*/ 0 h 14"/>
                <a:gd name="T4" fmla="*/ 2 w 28"/>
                <a:gd name="T5" fmla="*/ 6 h 14"/>
                <a:gd name="T6" fmla="*/ 6 w 28"/>
                <a:gd name="T7" fmla="*/ 12 h 14"/>
                <a:gd name="T8" fmla="*/ 12 w 28"/>
                <a:gd name="T9" fmla="*/ 14 h 14"/>
                <a:gd name="T10" fmla="*/ 12 w 28"/>
                <a:gd name="T11" fmla="*/ 14 h 14"/>
                <a:gd name="T12" fmla="*/ 18 w 28"/>
                <a:gd name="T13" fmla="*/ 14 h 14"/>
                <a:gd name="T14" fmla="*/ 20 w 28"/>
                <a:gd name="T15" fmla="*/ 14 h 14"/>
                <a:gd name="T16" fmla="*/ 28 w 28"/>
                <a:gd name="T17" fmla="*/ 6 h 14"/>
                <a:gd name="T18" fmla="*/ 28 w 28"/>
                <a:gd name="T19" fmla="*/ 6 h 14"/>
                <a:gd name="T20" fmla="*/ 24 w 28"/>
                <a:gd name="T21" fmla="*/ 6 h 14"/>
                <a:gd name="T22" fmla="*/ 16 w 28"/>
                <a:gd name="T23" fmla="*/ 6 h 14"/>
                <a:gd name="T24" fmla="*/ 16 w 28"/>
                <a:gd name="T25" fmla="*/ 6 h 14"/>
                <a:gd name="T26" fmla="*/ 6 w 28"/>
                <a:gd name="T27" fmla="*/ 4 h 14"/>
                <a:gd name="T28" fmla="*/ 0 w 28"/>
                <a:gd name="T29" fmla="*/ 0 h 14"/>
                <a:gd name="T30" fmla="*/ 0 w 28"/>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14">
                  <a:moveTo>
                    <a:pt x="0" y="0"/>
                  </a:moveTo>
                  <a:lnTo>
                    <a:pt x="0" y="0"/>
                  </a:lnTo>
                  <a:lnTo>
                    <a:pt x="2" y="6"/>
                  </a:lnTo>
                  <a:lnTo>
                    <a:pt x="6" y="12"/>
                  </a:lnTo>
                  <a:lnTo>
                    <a:pt x="12" y="14"/>
                  </a:lnTo>
                  <a:lnTo>
                    <a:pt x="12" y="14"/>
                  </a:lnTo>
                  <a:lnTo>
                    <a:pt x="18" y="14"/>
                  </a:lnTo>
                  <a:lnTo>
                    <a:pt x="20" y="14"/>
                  </a:lnTo>
                  <a:lnTo>
                    <a:pt x="28" y="6"/>
                  </a:lnTo>
                  <a:lnTo>
                    <a:pt x="28" y="6"/>
                  </a:lnTo>
                  <a:lnTo>
                    <a:pt x="24" y="6"/>
                  </a:lnTo>
                  <a:lnTo>
                    <a:pt x="16" y="6"/>
                  </a:lnTo>
                  <a:lnTo>
                    <a:pt x="16" y="6"/>
                  </a:lnTo>
                  <a:lnTo>
                    <a:pt x="6" y="4"/>
                  </a:lnTo>
                  <a:lnTo>
                    <a:pt x="0" y="0"/>
                  </a:lnTo>
                  <a:lnTo>
                    <a:pt x="0" y="0"/>
                  </a:lnTo>
                  <a:close/>
                </a:path>
              </a:pathLst>
            </a:custGeom>
            <a:solidFill>
              <a:srgbClr val="D38E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45" name="Freeform 80"/>
            <p:cNvSpPr>
              <a:spLocks/>
            </p:cNvSpPr>
            <p:nvPr/>
          </p:nvSpPr>
          <p:spPr bwMode="auto">
            <a:xfrm>
              <a:off x="6280150" y="2654300"/>
              <a:ext cx="41275" cy="15875"/>
            </a:xfrm>
            <a:custGeom>
              <a:avLst/>
              <a:gdLst>
                <a:gd name="T0" fmla="*/ 26 w 26"/>
                <a:gd name="T1" fmla="*/ 4 h 10"/>
                <a:gd name="T2" fmla="*/ 26 w 26"/>
                <a:gd name="T3" fmla="*/ 4 h 10"/>
                <a:gd name="T4" fmla="*/ 18 w 26"/>
                <a:gd name="T5" fmla="*/ 4 h 10"/>
                <a:gd name="T6" fmla="*/ 10 w 26"/>
                <a:gd name="T7" fmla="*/ 4 h 10"/>
                <a:gd name="T8" fmla="*/ 0 w 26"/>
                <a:gd name="T9" fmla="*/ 0 h 10"/>
                <a:gd name="T10" fmla="*/ 0 w 26"/>
                <a:gd name="T11" fmla="*/ 0 h 10"/>
                <a:gd name="T12" fmla="*/ 2 w 26"/>
                <a:gd name="T13" fmla="*/ 2 h 10"/>
                <a:gd name="T14" fmla="*/ 8 w 26"/>
                <a:gd name="T15" fmla="*/ 8 h 10"/>
                <a:gd name="T16" fmla="*/ 12 w 26"/>
                <a:gd name="T17" fmla="*/ 8 h 10"/>
                <a:gd name="T18" fmla="*/ 16 w 26"/>
                <a:gd name="T19" fmla="*/ 10 h 10"/>
                <a:gd name="T20" fmla="*/ 20 w 26"/>
                <a:gd name="T21" fmla="*/ 8 h 10"/>
                <a:gd name="T22" fmla="*/ 26 w 26"/>
                <a:gd name="T23" fmla="*/ 4 h 10"/>
                <a:gd name="T24" fmla="*/ 26 w 26"/>
                <a:gd name="T25"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10">
                  <a:moveTo>
                    <a:pt x="26" y="4"/>
                  </a:moveTo>
                  <a:lnTo>
                    <a:pt x="26" y="4"/>
                  </a:lnTo>
                  <a:lnTo>
                    <a:pt x="18" y="4"/>
                  </a:lnTo>
                  <a:lnTo>
                    <a:pt x="10" y="4"/>
                  </a:lnTo>
                  <a:lnTo>
                    <a:pt x="0" y="0"/>
                  </a:lnTo>
                  <a:lnTo>
                    <a:pt x="0" y="0"/>
                  </a:lnTo>
                  <a:lnTo>
                    <a:pt x="2" y="2"/>
                  </a:lnTo>
                  <a:lnTo>
                    <a:pt x="8" y="8"/>
                  </a:lnTo>
                  <a:lnTo>
                    <a:pt x="12" y="8"/>
                  </a:lnTo>
                  <a:lnTo>
                    <a:pt x="16" y="10"/>
                  </a:lnTo>
                  <a:lnTo>
                    <a:pt x="20" y="8"/>
                  </a:lnTo>
                  <a:lnTo>
                    <a:pt x="26" y="4"/>
                  </a:lnTo>
                  <a:lnTo>
                    <a:pt x="2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46" name="Freeform 81"/>
            <p:cNvSpPr>
              <a:spLocks/>
            </p:cNvSpPr>
            <p:nvPr/>
          </p:nvSpPr>
          <p:spPr bwMode="auto">
            <a:xfrm>
              <a:off x="6273800" y="2647950"/>
              <a:ext cx="50800" cy="12700"/>
            </a:xfrm>
            <a:custGeom>
              <a:avLst/>
              <a:gdLst>
                <a:gd name="T0" fmla="*/ 0 w 32"/>
                <a:gd name="T1" fmla="*/ 0 h 8"/>
                <a:gd name="T2" fmla="*/ 0 w 32"/>
                <a:gd name="T3" fmla="*/ 0 h 8"/>
                <a:gd name="T4" fmla="*/ 4 w 32"/>
                <a:gd name="T5" fmla="*/ 2 h 8"/>
                <a:gd name="T6" fmla="*/ 10 w 32"/>
                <a:gd name="T7" fmla="*/ 4 h 8"/>
                <a:gd name="T8" fmla="*/ 10 w 32"/>
                <a:gd name="T9" fmla="*/ 4 h 8"/>
                <a:gd name="T10" fmla="*/ 24 w 32"/>
                <a:gd name="T11" fmla="*/ 6 h 8"/>
                <a:gd name="T12" fmla="*/ 24 w 32"/>
                <a:gd name="T13" fmla="*/ 6 h 8"/>
                <a:gd name="T14" fmla="*/ 32 w 32"/>
                <a:gd name="T15" fmla="*/ 6 h 8"/>
                <a:gd name="T16" fmla="*/ 32 w 32"/>
                <a:gd name="T17" fmla="*/ 6 h 8"/>
                <a:gd name="T18" fmla="*/ 28 w 32"/>
                <a:gd name="T19" fmla="*/ 8 h 8"/>
                <a:gd name="T20" fmla="*/ 20 w 32"/>
                <a:gd name="T21" fmla="*/ 8 h 8"/>
                <a:gd name="T22" fmla="*/ 20 w 32"/>
                <a:gd name="T23" fmla="*/ 8 h 8"/>
                <a:gd name="T24" fmla="*/ 10 w 32"/>
                <a:gd name="T25" fmla="*/ 6 h 8"/>
                <a:gd name="T26" fmla="*/ 4 w 32"/>
                <a:gd name="T27" fmla="*/ 4 h 8"/>
                <a:gd name="T28" fmla="*/ 0 w 32"/>
                <a:gd name="T29" fmla="*/ 0 h 8"/>
                <a:gd name="T30" fmla="*/ 0 w 32"/>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8">
                  <a:moveTo>
                    <a:pt x="0" y="0"/>
                  </a:moveTo>
                  <a:lnTo>
                    <a:pt x="0" y="0"/>
                  </a:lnTo>
                  <a:lnTo>
                    <a:pt x="4" y="2"/>
                  </a:lnTo>
                  <a:lnTo>
                    <a:pt x="10" y="4"/>
                  </a:lnTo>
                  <a:lnTo>
                    <a:pt x="10" y="4"/>
                  </a:lnTo>
                  <a:lnTo>
                    <a:pt x="24" y="6"/>
                  </a:lnTo>
                  <a:lnTo>
                    <a:pt x="24" y="6"/>
                  </a:lnTo>
                  <a:lnTo>
                    <a:pt x="32" y="6"/>
                  </a:lnTo>
                  <a:lnTo>
                    <a:pt x="32" y="6"/>
                  </a:lnTo>
                  <a:lnTo>
                    <a:pt x="28" y="8"/>
                  </a:lnTo>
                  <a:lnTo>
                    <a:pt x="20" y="8"/>
                  </a:lnTo>
                  <a:lnTo>
                    <a:pt x="20" y="8"/>
                  </a:lnTo>
                  <a:lnTo>
                    <a:pt x="10" y="6"/>
                  </a:lnTo>
                  <a:lnTo>
                    <a:pt x="4" y="4"/>
                  </a:lnTo>
                  <a:lnTo>
                    <a:pt x="0" y="0"/>
                  </a:lnTo>
                  <a:lnTo>
                    <a:pt x="0" y="0"/>
                  </a:lnTo>
                  <a:close/>
                </a:path>
              </a:pathLst>
            </a:custGeom>
            <a:solidFill>
              <a:srgbClr val="D38E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47" name="Freeform 82"/>
            <p:cNvSpPr>
              <a:spLocks/>
            </p:cNvSpPr>
            <p:nvPr/>
          </p:nvSpPr>
          <p:spPr bwMode="auto">
            <a:xfrm>
              <a:off x="6197600" y="2520950"/>
              <a:ext cx="120650" cy="146050"/>
            </a:xfrm>
            <a:custGeom>
              <a:avLst/>
              <a:gdLst>
                <a:gd name="T0" fmla="*/ 76 w 76"/>
                <a:gd name="T1" fmla="*/ 16 h 92"/>
                <a:gd name="T2" fmla="*/ 76 w 76"/>
                <a:gd name="T3" fmla="*/ 16 h 92"/>
                <a:gd name="T4" fmla="*/ 70 w 76"/>
                <a:gd name="T5" fmla="*/ 16 h 92"/>
                <a:gd name="T6" fmla="*/ 62 w 76"/>
                <a:gd name="T7" fmla="*/ 16 h 92"/>
                <a:gd name="T8" fmla="*/ 54 w 76"/>
                <a:gd name="T9" fmla="*/ 16 h 92"/>
                <a:gd name="T10" fmla="*/ 54 w 76"/>
                <a:gd name="T11" fmla="*/ 16 h 92"/>
                <a:gd name="T12" fmla="*/ 46 w 76"/>
                <a:gd name="T13" fmla="*/ 20 h 92"/>
                <a:gd name="T14" fmla="*/ 40 w 76"/>
                <a:gd name="T15" fmla="*/ 26 h 92"/>
                <a:gd name="T16" fmla="*/ 34 w 76"/>
                <a:gd name="T17" fmla="*/ 36 h 92"/>
                <a:gd name="T18" fmla="*/ 32 w 76"/>
                <a:gd name="T19" fmla="*/ 46 h 92"/>
                <a:gd name="T20" fmla="*/ 32 w 76"/>
                <a:gd name="T21" fmla="*/ 46 h 92"/>
                <a:gd name="T22" fmla="*/ 32 w 76"/>
                <a:gd name="T23" fmla="*/ 58 h 92"/>
                <a:gd name="T24" fmla="*/ 32 w 76"/>
                <a:gd name="T25" fmla="*/ 68 h 92"/>
                <a:gd name="T26" fmla="*/ 28 w 76"/>
                <a:gd name="T27" fmla="*/ 76 h 92"/>
                <a:gd name="T28" fmla="*/ 26 w 76"/>
                <a:gd name="T29" fmla="*/ 78 h 92"/>
                <a:gd name="T30" fmla="*/ 22 w 76"/>
                <a:gd name="T31" fmla="*/ 80 h 92"/>
                <a:gd name="T32" fmla="*/ 22 w 76"/>
                <a:gd name="T33" fmla="*/ 80 h 92"/>
                <a:gd name="T34" fmla="*/ 12 w 76"/>
                <a:gd name="T35" fmla="*/ 82 h 92"/>
                <a:gd name="T36" fmla="*/ 6 w 76"/>
                <a:gd name="T37" fmla="*/ 84 h 92"/>
                <a:gd name="T38" fmla="*/ 2 w 76"/>
                <a:gd name="T39" fmla="*/ 86 h 92"/>
                <a:gd name="T40" fmla="*/ 2 w 76"/>
                <a:gd name="T41" fmla="*/ 92 h 92"/>
                <a:gd name="T42" fmla="*/ 2 w 76"/>
                <a:gd name="T43" fmla="*/ 92 h 92"/>
                <a:gd name="T44" fmla="*/ 0 w 76"/>
                <a:gd name="T45" fmla="*/ 86 h 92"/>
                <a:gd name="T46" fmla="*/ 0 w 76"/>
                <a:gd name="T47" fmla="*/ 84 h 92"/>
                <a:gd name="T48" fmla="*/ 6 w 76"/>
                <a:gd name="T49" fmla="*/ 80 h 92"/>
                <a:gd name="T50" fmla="*/ 6 w 76"/>
                <a:gd name="T51" fmla="*/ 80 h 92"/>
                <a:gd name="T52" fmla="*/ 14 w 76"/>
                <a:gd name="T53" fmla="*/ 78 h 92"/>
                <a:gd name="T54" fmla="*/ 20 w 76"/>
                <a:gd name="T55" fmla="*/ 74 h 92"/>
                <a:gd name="T56" fmla="*/ 26 w 76"/>
                <a:gd name="T57" fmla="*/ 70 h 92"/>
                <a:gd name="T58" fmla="*/ 26 w 76"/>
                <a:gd name="T59" fmla="*/ 64 h 92"/>
                <a:gd name="T60" fmla="*/ 26 w 76"/>
                <a:gd name="T61" fmla="*/ 64 h 92"/>
                <a:gd name="T62" fmla="*/ 24 w 76"/>
                <a:gd name="T63" fmla="*/ 48 h 92"/>
                <a:gd name="T64" fmla="*/ 26 w 76"/>
                <a:gd name="T65" fmla="*/ 30 h 92"/>
                <a:gd name="T66" fmla="*/ 26 w 76"/>
                <a:gd name="T67" fmla="*/ 30 h 92"/>
                <a:gd name="T68" fmla="*/ 26 w 76"/>
                <a:gd name="T69" fmla="*/ 24 h 92"/>
                <a:gd name="T70" fmla="*/ 30 w 76"/>
                <a:gd name="T71" fmla="*/ 20 h 92"/>
                <a:gd name="T72" fmla="*/ 40 w 76"/>
                <a:gd name="T73" fmla="*/ 10 h 92"/>
                <a:gd name="T74" fmla="*/ 50 w 76"/>
                <a:gd name="T75" fmla="*/ 2 h 92"/>
                <a:gd name="T76" fmla="*/ 56 w 76"/>
                <a:gd name="T77" fmla="*/ 0 h 92"/>
                <a:gd name="T78" fmla="*/ 62 w 76"/>
                <a:gd name="T79" fmla="*/ 0 h 92"/>
                <a:gd name="T80" fmla="*/ 62 w 76"/>
                <a:gd name="T81" fmla="*/ 0 h 92"/>
                <a:gd name="T82" fmla="*/ 66 w 76"/>
                <a:gd name="T83" fmla="*/ 2 h 92"/>
                <a:gd name="T84" fmla="*/ 70 w 76"/>
                <a:gd name="T85" fmla="*/ 4 h 92"/>
                <a:gd name="T86" fmla="*/ 74 w 76"/>
                <a:gd name="T87" fmla="*/ 10 h 92"/>
                <a:gd name="T88" fmla="*/ 76 w 76"/>
                <a:gd name="T89" fmla="*/ 16 h 92"/>
                <a:gd name="T90" fmla="*/ 76 w 76"/>
                <a:gd name="T91" fmla="*/ 1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92">
                  <a:moveTo>
                    <a:pt x="76" y="16"/>
                  </a:moveTo>
                  <a:lnTo>
                    <a:pt x="76" y="16"/>
                  </a:lnTo>
                  <a:lnTo>
                    <a:pt x="70" y="16"/>
                  </a:lnTo>
                  <a:lnTo>
                    <a:pt x="62" y="16"/>
                  </a:lnTo>
                  <a:lnTo>
                    <a:pt x="54" y="16"/>
                  </a:lnTo>
                  <a:lnTo>
                    <a:pt x="54" y="16"/>
                  </a:lnTo>
                  <a:lnTo>
                    <a:pt x="46" y="20"/>
                  </a:lnTo>
                  <a:lnTo>
                    <a:pt x="40" y="26"/>
                  </a:lnTo>
                  <a:lnTo>
                    <a:pt x="34" y="36"/>
                  </a:lnTo>
                  <a:lnTo>
                    <a:pt x="32" y="46"/>
                  </a:lnTo>
                  <a:lnTo>
                    <a:pt x="32" y="46"/>
                  </a:lnTo>
                  <a:lnTo>
                    <a:pt x="32" y="58"/>
                  </a:lnTo>
                  <a:lnTo>
                    <a:pt x="32" y="68"/>
                  </a:lnTo>
                  <a:lnTo>
                    <a:pt x="28" y="76"/>
                  </a:lnTo>
                  <a:lnTo>
                    <a:pt x="26" y="78"/>
                  </a:lnTo>
                  <a:lnTo>
                    <a:pt x="22" y="80"/>
                  </a:lnTo>
                  <a:lnTo>
                    <a:pt x="22" y="80"/>
                  </a:lnTo>
                  <a:lnTo>
                    <a:pt x="12" y="82"/>
                  </a:lnTo>
                  <a:lnTo>
                    <a:pt x="6" y="84"/>
                  </a:lnTo>
                  <a:lnTo>
                    <a:pt x="2" y="86"/>
                  </a:lnTo>
                  <a:lnTo>
                    <a:pt x="2" y="92"/>
                  </a:lnTo>
                  <a:lnTo>
                    <a:pt x="2" y="92"/>
                  </a:lnTo>
                  <a:lnTo>
                    <a:pt x="0" y="86"/>
                  </a:lnTo>
                  <a:lnTo>
                    <a:pt x="0" y="84"/>
                  </a:lnTo>
                  <a:lnTo>
                    <a:pt x="6" y="80"/>
                  </a:lnTo>
                  <a:lnTo>
                    <a:pt x="6" y="80"/>
                  </a:lnTo>
                  <a:lnTo>
                    <a:pt x="14" y="78"/>
                  </a:lnTo>
                  <a:lnTo>
                    <a:pt x="20" y="74"/>
                  </a:lnTo>
                  <a:lnTo>
                    <a:pt x="26" y="70"/>
                  </a:lnTo>
                  <a:lnTo>
                    <a:pt x="26" y="64"/>
                  </a:lnTo>
                  <a:lnTo>
                    <a:pt x="26" y="64"/>
                  </a:lnTo>
                  <a:lnTo>
                    <a:pt x="24" y="48"/>
                  </a:lnTo>
                  <a:lnTo>
                    <a:pt x="26" y="30"/>
                  </a:lnTo>
                  <a:lnTo>
                    <a:pt x="26" y="30"/>
                  </a:lnTo>
                  <a:lnTo>
                    <a:pt x="26" y="24"/>
                  </a:lnTo>
                  <a:lnTo>
                    <a:pt x="30" y="20"/>
                  </a:lnTo>
                  <a:lnTo>
                    <a:pt x="40" y="10"/>
                  </a:lnTo>
                  <a:lnTo>
                    <a:pt x="50" y="2"/>
                  </a:lnTo>
                  <a:lnTo>
                    <a:pt x="56" y="0"/>
                  </a:lnTo>
                  <a:lnTo>
                    <a:pt x="62" y="0"/>
                  </a:lnTo>
                  <a:lnTo>
                    <a:pt x="62" y="0"/>
                  </a:lnTo>
                  <a:lnTo>
                    <a:pt x="66" y="2"/>
                  </a:lnTo>
                  <a:lnTo>
                    <a:pt x="70" y="4"/>
                  </a:lnTo>
                  <a:lnTo>
                    <a:pt x="74" y="10"/>
                  </a:lnTo>
                  <a:lnTo>
                    <a:pt x="76" y="16"/>
                  </a:lnTo>
                  <a:lnTo>
                    <a:pt x="7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sp>
          <p:nvSpPr>
            <p:cNvPr id="148" name="Freeform 83"/>
            <p:cNvSpPr>
              <a:spLocks/>
            </p:cNvSpPr>
            <p:nvPr/>
          </p:nvSpPr>
          <p:spPr bwMode="auto">
            <a:xfrm>
              <a:off x="6280150" y="2511425"/>
              <a:ext cx="79375" cy="82550"/>
            </a:xfrm>
            <a:custGeom>
              <a:avLst/>
              <a:gdLst>
                <a:gd name="T0" fmla="*/ 0 w 50"/>
                <a:gd name="T1" fmla="*/ 0 h 52"/>
                <a:gd name="T2" fmla="*/ 0 w 50"/>
                <a:gd name="T3" fmla="*/ 0 h 52"/>
                <a:gd name="T4" fmla="*/ 12 w 50"/>
                <a:gd name="T5" fmla="*/ 6 h 52"/>
                <a:gd name="T6" fmla="*/ 20 w 50"/>
                <a:gd name="T7" fmla="*/ 12 h 52"/>
                <a:gd name="T8" fmla="*/ 24 w 50"/>
                <a:gd name="T9" fmla="*/ 18 h 52"/>
                <a:gd name="T10" fmla="*/ 26 w 50"/>
                <a:gd name="T11" fmla="*/ 22 h 52"/>
                <a:gd name="T12" fmla="*/ 26 w 50"/>
                <a:gd name="T13" fmla="*/ 22 h 52"/>
                <a:gd name="T14" fmla="*/ 30 w 50"/>
                <a:gd name="T15" fmla="*/ 24 h 52"/>
                <a:gd name="T16" fmla="*/ 40 w 50"/>
                <a:gd name="T17" fmla="*/ 30 h 52"/>
                <a:gd name="T18" fmla="*/ 40 w 50"/>
                <a:gd name="T19" fmla="*/ 30 h 52"/>
                <a:gd name="T20" fmla="*/ 42 w 50"/>
                <a:gd name="T21" fmla="*/ 34 h 52"/>
                <a:gd name="T22" fmla="*/ 46 w 50"/>
                <a:gd name="T23" fmla="*/ 40 h 52"/>
                <a:gd name="T24" fmla="*/ 46 w 50"/>
                <a:gd name="T25" fmla="*/ 46 h 52"/>
                <a:gd name="T26" fmla="*/ 46 w 50"/>
                <a:gd name="T27" fmla="*/ 52 h 52"/>
                <a:gd name="T28" fmla="*/ 46 w 50"/>
                <a:gd name="T29" fmla="*/ 52 h 52"/>
                <a:gd name="T30" fmla="*/ 48 w 50"/>
                <a:gd name="T31" fmla="*/ 48 h 52"/>
                <a:gd name="T32" fmla="*/ 50 w 50"/>
                <a:gd name="T33" fmla="*/ 40 h 52"/>
                <a:gd name="T34" fmla="*/ 50 w 50"/>
                <a:gd name="T35" fmla="*/ 34 h 52"/>
                <a:gd name="T36" fmla="*/ 48 w 50"/>
                <a:gd name="T37" fmla="*/ 26 h 52"/>
                <a:gd name="T38" fmla="*/ 44 w 50"/>
                <a:gd name="T39" fmla="*/ 20 h 52"/>
                <a:gd name="T40" fmla="*/ 36 w 50"/>
                <a:gd name="T41" fmla="*/ 12 h 52"/>
                <a:gd name="T42" fmla="*/ 36 w 50"/>
                <a:gd name="T43" fmla="*/ 12 h 52"/>
                <a:gd name="T44" fmla="*/ 28 w 50"/>
                <a:gd name="T45" fmla="*/ 6 h 52"/>
                <a:gd name="T46" fmla="*/ 22 w 50"/>
                <a:gd name="T47" fmla="*/ 2 h 52"/>
                <a:gd name="T48" fmla="*/ 10 w 50"/>
                <a:gd name="T49" fmla="*/ 0 h 52"/>
                <a:gd name="T50" fmla="*/ 4 w 50"/>
                <a:gd name="T51" fmla="*/ 0 h 52"/>
                <a:gd name="T52" fmla="*/ 0 w 50"/>
                <a:gd name="T53" fmla="*/ 0 h 52"/>
                <a:gd name="T54" fmla="*/ 0 w 50"/>
                <a:gd name="T5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 h="52">
                  <a:moveTo>
                    <a:pt x="0" y="0"/>
                  </a:moveTo>
                  <a:lnTo>
                    <a:pt x="0" y="0"/>
                  </a:lnTo>
                  <a:lnTo>
                    <a:pt x="12" y="6"/>
                  </a:lnTo>
                  <a:lnTo>
                    <a:pt x="20" y="12"/>
                  </a:lnTo>
                  <a:lnTo>
                    <a:pt x="24" y="18"/>
                  </a:lnTo>
                  <a:lnTo>
                    <a:pt x="26" y="22"/>
                  </a:lnTo>
                  <a:lnTo>
                    <a:pt x="26" y="22"/>
                  </a:lnTo>
                  <a:lnTo>
                    <a:pt x="30" y="24"/>
                  </a:lnTo>
                  <a:lnTo>
                    <a:pt x="40" y="30"/>
                  </a:lnTo>
                  <a:lnTo>
                    <a:pt x="40" y="30"/>
                  </a:lnTo>
                  <a:lnTo>
                    <a:pt x="42" y="34"/>
                  </a:lnTo>
                  <a:lnTo>
                    <a:pt x="46" y="40"/>
                  </a:lnTo>
                  <a:lnTo>
                    <a:pt x="46" y="46"/>
                  </a:lnTo>
                  <a:lnTo>
                    <a:pt x="46" y="52"/>
                  </a:lnTo>
                  <a:lnTo>
                    <a:pt x="46" y="52"/>
                  </a:lnTo>
                  <a:lnTo>
                    <a:pt x="48" y="48"/>
                  </a:lnTo>
                  <a:lnTo>
                    <a:pt x="50" y="40"/>
                  </a:lnTo>
                  <a:lnTo>
                    <a:pt x="50" y="34"/>
                  </a:lnTo>
                  <a:lnTo>
                    <a:pt x="48" y="26"/>
                  </a:lnTo>
                  <a:lnTo>
                    <a:pt x="44" y="20"/>
                  </a:lnTo>
                  <a:lnTo>
                    <a:pt x="36" y="12"/>
                  </a:lnTo>
                  <a:lnTo>
                    <a:pt x="36" y="12"/>
                  </a:lnTo>
                  <a:lnTo>
                    <a:pt x="28" y="6"/>
                  </a:lnTo>
                  <a:lnTo>
                    <a:pt x="22" y="2"/>
                  </a:lnTo>
                  <a:lnTo>
                    <a:pt x="10" y="0"/>
                  </a:lnTo>
                  <a:lnTo>
                    <a:pt x="4"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FFFFFF"/>
                </a:solidFill>
                <a:latin typeface="Arial" charset="0"/>
              </a:endParaRPr>
            </a:p>
          </p:txBody>
        </p:sp>
      </p:grpSp>
      <p:pic>
        <p:nvPicPr>
          <p:cNvPr id="149" name="Grafik 14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278801">
            <a:off x="4540785" y="4876853"/>
            <a:ext cx="2701870" cy="1435283"/>
          </a:xfrm>
          <a:prstGeom prst="rect">
            <a:avLst/>
          </a:prstGeom>
        </p:spPr>
      </p:pic>
    </p:spTree>
    <p:extLst>
      <p:ext uri="{BB962C8B-B14F-4D97-AF65-F5344CB8AC3E}">
        <p14:creationId xmlns:p14="http://schemas.microsoft.com/office/powerpoint/2010/main" val="138082025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9"/>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4"/>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7"/>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45"/>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par>
                          <p:cTn id="37" fill="hold" nodeType="afterGroup">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43"/>
                                        </p:tgtEl>
                                        <p:attrNameLst>
                                          <p:attrName>style.visibility</p:attrName>
                                        </p:attrNameLst>
                                      </p:cBhvr>
                                      <p:to>
                                        <p:strVal val="visible"/>
                                      </p:to>
                                    </p:set>
                                  </p:childTnLst>
                                </p:cTn>
                              </p:par>
                            </p:childTnLst>
                          </p:cTn>
                        </p:par>
                        <p:par>
                          <p:cTn id="40" fill="hold" nodeType="afterGroup">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par>
                          <p:cTn id="43" fill="hold" nodeType="afterGroup">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childTnLst>
                                </p:cTn>
                              </p:par>
                            </p:childTnLst>
                          </p:cTn>
                        </p:par>
                        <p:par>
                          <p:cTn id="46" fill="hold" nodeType="afterGroup">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93" grpId="0" animBg="1"/>
      <p:bldP spid="94" grpId="0" animBg="1"/>
      <p:bldP spid="95" grpId="0" animBg="1"/>
      <p:bldP spid="96" grpId="0" animBg="1"/>
      <p:bldP spid="97" grpId="0" animBg="1"/>
      <p:bldP spid="98" grpId="0" animBg="1"/>
      <p:bldP spid="9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m 16"/>
          <p:cNvGraphicFramePr/>
          <p:nvPr>
            <p:extLst/>
          </p:nvPr>
        </p:nvGraphicFramePr>
        <p:xfrm>
          <a:off x="3199406" y="4181475"/>
          <a:ext cx="5941616" cy="2609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itel 2"/>
          <p:cNvSpPr>
            <a:spLocks noGrp="1"/>
          </p:cNvSpPr>
          <p:nvPr>
            <p:ph type="title"/>
          </p:nvPr>
        </p:nvSpPr>
        <p:spPr>
          <a:xfrm>
            <a:off x="576263" y="0"/>
            <a:ext cx="10947400" cy="1063625"/>
          </a:xfrm>
        </p:spPr>
        <p:txBody>
          <a:bodyPr/>
          <a:lstStyle/>
          <a:p>
            <a:r>
              <a:rPr lang="de-DE" dirty="0" smtClean="0"/>
              <a:t>Problem: Digitale Kommunikation</a:t>
            </a:r>
            <a:endParaRPr lang="de-DE" dirty="0"/>
          </a:p>
        </p:txBody>
      </p:sp>
      <p:graphicFrame>
        <p:nvGraphicFramePr>
          <p:cNvPr id="19" name="Diagramm 18"/>
          <p:cNvGraphicFramePr/>
          <p:nvPr>
            <p:extLst/>
          </p:nvPr>
        </p:nvGraphicFramePr>
        <p:xfrm>
          <a:off x="3125512" y="834206"/>
          <a:ext cx="6015510" cy="35766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0" name="Picture 2" descr="C:\Users\Günter\AppData\Local\Microsoft\Windows\Temporary Internet Files\Content.IE5\J300A7UG\silhouette-woman-and-man[1].jpg"/>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t="27758" r="56713"/>
          <a:stretch/>
        </p:blipFill>
        <p:spPr bwMode="auto">
          <a:xfrm>
            <a:off x="1190889" y="1309685"/>
            <a:ext cx="1904736" cy="21043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Günter\AppData\Local\Microsoft\Windows\Temporary Internet Files\Content.IE5\J300A7UG\silhouette-woman-and-man[1].jpg"/>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3893" t="18276"/>
          <a:stretch/>
        </p:blipFill>
        <p:spPr bwMode="auto">
          <a:xfrm>
            <a:off x="8724897" y="1195385"/>
            <a:ext cx="1895477" cy="22240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flipH="1">
            <a:off x="1909007" y="4623666"/>
            <a:ext cx="821604" cy="1777134"/>
          </a:xfrm>
          <a:prstGeom prst="rect">
            <a:avLst/>
          </a:prstGeom>
          <a:noFill/>
        </p:spPr>
      </p:pic>
      <p:pic>
        <p:nvPicPr>
          <p:cNvPr id="23" name="Picture 3"/>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405182" y="4623666"/>
            <a:ext cx="821604" cy="1777134"/>
          </a:xfrm>
          <a:prstGeom prst="rect">
            <a:avLst/>
          </a:prstGeom>
          <a:noFill/>
        </p:spPr>
      </p:pic>
      <p:sp>
        <p:nvSpPr>
          <p:cNvPr id="24" name="Rechteckige Legende 23"/>
          <p:cNvSpPr/>
          <p:nvPr/>
        </p:nvSpPr>
        <p:spPr bwMode="auto">
          <a:xfrm>
            <a:off x="980222" y="2947416"/>
            <a:ext cx="4039737" cy="1405720"/>
          </a:xfrm>
          <a:prstGeom prst="wedgeRectCallout">
            <a:avLst>
              <a:gd name="adj1" fmla="val -22860"/>
              <a:gd name="adj2" fmla="val 85380"/>
            </a:avLst>
          </a:prstGeom>
          <a:ln cap="rnd">
            <a:headEnd type="none" w="med" len="med"/>
            <a:tailEnd type="none" w="med" len="med"/>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de-DE" sz="4000" b="1" spc="5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rPr>
              <a:t>Smart Phone?</a:t>
            </a:r>
          </a:p>
          <a:p>
            <a:pPr algn="ctr"/>
            <a:r>
              <a:rPr lang="de-DE" sz="4000" b="1" spc="5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rPr>
              <a:t>Smart User</a:t>
            </a:r>
            <a:r>
              <a:rPr lang="de-DE" sz="4000" b="1" spc="50" dirty="0" smtClean="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rPr>
              <a:t>!</a:t>
            </a:r>
            <a:endParaRPr lang="de-DE" sz="4000" b="1" spc="50" dirty="0">
              <a:ln w="11430"/>
              <a:gradFill>
                <a:gsLst>
                  <a:gs pos="25000">
                    <a:srgbClr val="3333CC">
                      <a:satMod val="155000"/>
                    </a:srgbClr>
                  </a:gs>
                  <a:gs pos="100000">
                    <a:srgbClr val="3333CC">
                      <a:shade val="45000"/>
                      <a:satMod val="165000"/>
                    </a:srgbClr>
                  </a:gs>
                </a:gsLst>
                <a:lin ang="5400000"/>
              </a:gradFill>
              <a:effectLst>
                <a:outerShdw blurRad="76200" dist="50800" dir="5400000" algn="tl" rotWithShape="0">
                  <a:srgbClr val="000000">
                    <a:alpha val="65000"/>
                  </a:srgbClr>
                </a:outerShdw>
              </a:effectLst>
            </a:endParaRPr>
          </a:p>
        </p:txBody>
      </p:sp>
      <p:sp>
        <p:nvSpPr>
          <p:cNvPr id="25" name="Textfeld 24"/>
          <p:cNvSpPr txBox="1"/>
          <p:nvPr/>
        </p:nvSpPr>
        <p:spPr>
          <a:xfrm>
            <a:off x="7089869" y="2225538"/>
            <a:ext cx="1699564" cy="707886"/>
          </a:xfrm>
          <a:prstGeom prst="rect">
            <a:avLst/>
          </a:prstGeom>
          <a:noFill/>
        </p:spPr>
        <p:txBody>
          <a:bodyPr wrap="square" rtlCol="0">
            <a:spAutoFit/>
          </a:bodyPr>
          <a:lstStyle/>
          <a:p>
            <a:r>
              <a:rPr lang="de-DE" sz="4000" dirty="0" smtClean="0">
                <a:solidFill>
                  <a:srgbClr val="000099"/>
                </a:solidFill>
                <a:effectLst>
                  <a:outerShdw blurRad="38100" dist="38100" dir="2700000" algn="tl">
                    <a:srgbClr val="000000">
                      <a:alpha val="43137"/>
                    </a:srgbClr>
                  </a:outerShdw>
                </a:effectLst>
                <a:latin typeface="Arial" charset="0"/>
              </a:rPr>
              <a:t>100 %</a:t>
            </a:r>
            <a:endParaRPr lang="de-DE" sz="4000" dirty="0">
              <a:solidFill>
                <a:srgbClr val="000099"/>
              </a:solidFill>
              <a:effectLst>
                <a:outerShdw blurRad="38100" dist="38100" dir="2700000" algn="tl">
                  <a:srgbClr val="000000">
                    <a:alpha val="43137"/>
                  </a:srgbClr>
                </a:outerShdw>
              </a:effectLst>
              <a:latin typeface="Arial" charset="0"/>
            </a:endParaRPr>
          </a:p>
        </p:txBody>
      </p:sp>
      <p:sp>
        <p:nvSpPr>
          <p:cNvPr id="26" name="Textfeld 25"/>
          <p:cNvSpPr txBox="1"/>
          <p:nvPr/>
        </p:nvSpPr>
        <p:spPr>
          <a:xfrm>
            <a:off x="7526365" y="5123855"/>
            <a:ext cx="1699564" cy="707886"/>
          </a:xfrm>
          <a:prstGeom prst="rect">
            <a:avLst/>
          </a:prstGeom>
          <a:noFill/>
        </p:spPr>
        <p:txBody>
          <a:bodyPr wrap="square" rtlCol="0">
            <a:spAutoFit/>
          </a:bodyPr>
          <a:lstStyle/>
          <a:p>
            <a:r>
              <a:rPr lang="de-DE" sz="4000" dirty="0" smtClean="0">
                <a:solidFill>
                  <a:srgbClr val="FF0000"/>
                </a:solidFill>
                <a:effectLst>
                  <a:outerShdw blurRad="38100" dist="38100" dir="2700000" algn="tl">
                    <a:srgbClr val="000000">
                      <a:alpha val="43137"/>
                    </a:srgbClr>
                  </a:outerShdw>
                </a:effectLst>
                <a:latin typeface="Arial" charset="0"/>
              </a:rPr>
              <a:t>10 %</a:t>
            </a:r>
            <a:endParaRPr lang="de-DE" sz="4000" dirty="0">
              <a:solidFill>
                <a:srgbClr val="FF0000"/>
              </a:solidFill>
              <a:effectLst>
                <a:outerShdw blurRad="38100" dist="38100" dir="2700000" algn="tl">
                  <a:srgbClr val="000000">
                    <a:alpha val="43137"/>
                  </a:srgbClr>
                </a:outerShdw>
              </a:effectLst>
              <a:latin typeface="Arial" charset="0"/>
            </a:endParaRPr>
          </a:p>
        </p:txBody>
      </p:sp>
      <p:pic>
        <p:nvPicPr>
          <p:cNvPr id="27" name="Grafik 2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88936" y="768226"/>
            <a:ext cx="5936192" cy="6297621"/>
          </a:xfrm>
          <a:prstGeom prst="rect">
            <a:avLst/>
          </a:prstGeom>
        </p:spPr>
      </p:pic>
      <p:grpSp>
        <p:nvGrpSpPr>
          <p:cNvPr id="28" name="Gruppieren 27"/>
          <p:cNvGrpSpPr/>
          <p:nvPr/>
        </p:nvGrpSpPr>
        <p:grpSpPr>
          <a:xfrm>
            <a:off x="3084022" y="2369129"/>
            <a:ext cx="5944556" cy="3120450"/>
            <a:chOff x="6032519" y="2351031"/>
            <a:chExt cx="5347724" cy="2551571"/>
          </a:xfrm>
        </p:grpSpPr>
        <p:pic>
          <p:nvPicPr>
            <p:cNvPr id="29" name="Grafik 28"/>
            <p:cNvPicPr>
              <a:picLocks noChangeAspect="1"/>
            </p:cNvPicPr>
            <p:nvPr/>
          </p:nvPicPr>
          <p:blipFill rotWithShape="1">
            <a:blip r:embed="rId17">
              <a:extLst>
                <a:ext uri="{28A0092B-C50C-407E-A947-70E740481C1C}">
                  <a14:useLocalDpi xmlns:a14="http://schemas.microsoft.com/office/drawing/2010/main" val="0"/>
                </a:ext>
              </a:extLst>
            </a:blip>
            <a:srcRect l="41410" t="14346" r="40975" b="5592"/>
            <a:stretch/>
          </p:blipFill>
          <p:spPr>
            <a:xfrm>
              <a:off x="8573194" y="2351031"/>
              <a:ext cx="2807049" cy="2551570"/>
            </a:xfrm>
            <a:prstGeom prst="rect">
              <a:avLst/>
            </a:prstGeom>
            <a:solidFill>
              <a:schemeClr val="bg1"/>
            </a:solidFill>
          </p:spPr>
        </p:pic>
        <p:pic>
          <p:nvPicPr>
            <p:cNvPr id="30" name="Grafik 2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32519" y="2351031"/>
              <a:ext cx="2551571" cy="2551571"/>
            </a:xfrm>
            <a:prstGeom prst="rect">
              <a:avLst/>
            </a:prstGeom>
          </p:spPr>
        </p:pic>
      </p:grpSp>
      <p:sp>
        <p:nvSpPr>
          <p:cNvPr id="31" name="Textfeld 30"/>
          <p:cNvSpPr txBox="1"/>
          <p:nvPr/>
        </p:nvSpPr>
        <p:spPr>
          <a:xfrm>
            <a:off x="5377060" y="3220720"/>
            <a:ext cx="822611" cy="1569660"/>
          </a:xfrm>
          <a:prstGeom prst="rect">
            <a:avLst/>
          </a:prstGeom>
          <a:noFill/>
        </p:spPr>
        <p:txBody>
          <a:bodyPr wrap="square" rtlCol="0">
            <a:spAutoFit/>
          </a:bodyPr>
          <a:lstStyle/>
          <a:p>
            <a:r>
              <a:rPr lang="de-DE" sz="9600" b="1" dirty="0" smtClean="0">
                <a:solidFill>
                  <a:srgbClr val="FF0000"/>
                </a:solidFill>
                <a:effectLst>
                  <a:outerShdw blurRad="38100" dist="38100" dir="2700000" algn="tl">
                    <a:srgbClr val="000000">
                      <a:alpha val="43137"/>
                    </a:srgbClr>
                  </a:outerShdw>
                </a:effectLst>
                <a:latin typeface="Arial" charset="0"/>
              </a:rPr>
              <a:t>≠</a:t>
            </a:r>
            <a:endParaRPr lang="de-DE" sz="9600" b="1" dirty="0">
              <a:solidFill>
                <a:srgbClr val="FF0000"/>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86518038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24" grpId="0" animBg="1"/>
      <p:bldP spid="26" grpId="0"/>
      <p:bldP spid="31" grpId="0"/>
      <p:bldP spid="3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Fake</a:t>
            </a:r>
            <a:r>
              <a:rPr lang="de-DE" baseline="0" dirty="0" smtClean="0"/>
              <a:t> News / </a:t>
            </a:r>
            <a:r>
              <a:rPr lang="de-DE" dirty="0" err="1" smtClean="0"/>
              <a:t>Hate</a:t>
            </a:r>
            <a:r>
              <a:rPr lang="de-DE" dirty="0" smtClean="0"/>
              <a:t> Speech</a:t>
            </a:r>
            <a:endParaRPr lang="de-DE" dirty="0"/>
          </a:p>
        </p:txBody>
      </p:sp>
      <p:pic>
        <p:nvPicPr>
          <p:cNvPr id="4" name="Grafik 3"/>
          <p:cNvPicPr>
            <a:picLocks noChangeAspect="1"/>
          </p:cNvPicPr>
          <p:nvPr/>
        </p:nvPicPr>
        <p:blipFill>
          <a:blip r:embed="rId5"/>
          <a:stretch>
            <a:fillRect/>
          </a:stretch>
        </p:blipFill>
        <p:spPr>
          <a:xfrm>
            <a:off x="1287262" y="1652852"/>
            <a:ext cx="8890245" cy="3520745"/>
          </a:xfrm>
          <a:prstGeom prst="rect">
            <a:avLst/>
          </a:prstGeom>
        </p:spPr>
      </p:pic>
      <p:pic>
        <p:nvPicPr>
          <p:cNvPr id="5" name="medienschutz_hatespeech_vers2">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stretch>
            <a:fillRect/>
          </a:stretch>
        </p:blipFill>
        <p:spPr>
          <a:xfrm>
            <a:off x="8078680" y="5173597"/>
            <a:ext cx="3125387" cy="1757949"/>
          </a:xfrm>
          <a:prstGeom prst="rect">
            <a:avLst/>
          </a:prstGeom>
        </p:spPr>
      </p:pic>
      <p:pic>
        <p:nvPicPr>
          <p:cNvPr id="3" name="Grafik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9733" y="909562"/>
            <a:ext cx="5781938" cy="6130429"/>
          </a:xfrm>
          <a:prstGeom prst="rect">
            <a:avLst/>
          </a:prstGeom>
          <a:ln>
            <a:noFill/>
          </a:ln>
          <a:effectLst>
            <a:outerShdw blurRad="292100" dist="139700" dir="2700000" algn="tl" rotWithShape="0">
              <a:srgbClr val="333333">
                <a:alpha val="65000"/>
              </a:srgbClr>
            </a:outerShdw>
          </a:effectLst>
        </p:spPr>
      </p:pic>
      <p:pic>
        <p:nvPicPr>
          <p:cNvPr id="6" name="Grafik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8722" y="97963"/>
            <a:ext cx="4246894" cy="7003387"/>
          </a:xfrm>
          <a:prstGeom prst="rect">
            <a:avLst/>
          </a:prstGeom>
          <a:ln>
            <a:noFill/>
          </a:ln>
          <a:effectLst>
            <a:outerShdw blurRad="292100" dist="139700" dir="2700000" algn="tl" rotWithShape="0">
              <a:srgbClr val="333333">
                <a:alpha val="65000"/>
              </a:srgbClr>
            </a:outerShdw>
          </a:effectLst>
        </p:spPr>
      </p:pic>
      <p:pic>
        <p:nvPicPr>
          <p:cNvPr id="7" name="Grafik 6"/>
          <p:cNvPicPr>
            <a:picLocks noChangeAspect="1"/>
          </p:cNvPicPr>
          <p:nvPr/>
        </p:nvPicPr>
        <p:blipFill rotWithShape="1">
          <a:blip r:embed="rId8">
            <a:extLst>
              <a:ext uri="{28A0092B-C50C-407E-A947-70E740481C1C}">
                <a14:useLocalDpi xmlns:a14="http://schemas.microsoft.com/office/drawing/2010/main" val="0"/>
              </a:ext>
            </a:extLst>
          </a:blip>
          <a:srcRect t="63356"/>
          <a:stretch/>
        </p:blipFill>
        <p:spPr>
          <a:xfrm>
            <a:off x="1947664" y="1591492"/>
            <a:ext cx="7628335" cy="4587365"/>
          </a:xfrm>
          <a:prstGeom prst="rect">
            <a:avLst/>
          </a:prstGeom>
          <a:ln>
            <a:noFill/>
          </a:ln>
          <a:effectLst>
            <a:outerShdw blurRad="292100" dist="139700" dir="2700000" algn="tl" rotWithShape="0">
              <a:srgbClr val="333333">
                <a:alpha val="65000"/>
              </a:srgbClr>
            </a:outerShdw>
          </a:effectLst>
        </p:spPr>
      </p:pic>
      <p:pic>
        <p:nvPicPr>
          <p:cNvPr id="8" name="Grafik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1784" y="1026384"/>
            <a:ext cx="4473695" cy="5974884"/>
          </a:xfrm>
          <a:prstGeom prst="rect">
            <a:avLst/>
          </a:prstGeom>
        </p:spPr>
      </p:pic>
      <p:pic>
        <p:nvPicPr>
          <p:cNvPr id="9" name="Grafik 8"/>
          <p:cNvPicPr>
            <a:picLocks noChangeAspect="1"/>
          </p:cNvPicPr>
          <p:nvPr/>
        </p:nvPicPr>
        <p:blipFill rotWithShape="1">
          <a:blip r:embed="rId10" cstate="print">
            <a:extLst>
              <a:ext uri="{28A0092B-C50C-407E-A947-70E740481C1C}">
                <a14:useLocalDpi xmlns:a14="http://schemas.microsoft.com/office/drawing/2010/main" val="0"/>
              </a:ext>
            </a:extLst>
          </a:blip>
          <a:srcRect l="394" t="3577" r="42697"/>
          <a:stretch/>
        </p:blipFill>
        <p:spPr>
          <a:xfrm>
            <a:off x="435006" y="991414"/>
            <a:ext cx="5732659" cy="6061595"/>
          </a:xfrm>
          <a:prstGeom prst="rect">
            <a:avLst/>
          </a:prstGeom>
          <a:ln>
            <a:noFill/>
          </a:ln>
          <a:effectLst>
            <a:outerShdw blurRad="292100" dist="139700" dir="2700000" algn="tl" rotWithShape="0">
              <a:srgbClr val="333333">
                <a:alpha val="65000"/>
              </a:srgbClr>
            </a:outerShdw>
          </a:effectLst>
        </p:spPr>
      </p:pic>
      <p:sp>
        <p:nvSpPr>
          <p:cNvPr id="10" name="Textfeld 9"/>
          <p:cNvSpPr txBox="1"/>
          <p:nvPr/>
        </p:nvSpPr>
        <p:spPr>
          <a:xfrm>
            <a:off x="1047565" y="797820"/>
            <a:ext cx="5206879" cy="6247864"/>
          </a:xfrm>
          <a:prstGeom prst="rect">
            <a:avLst/>
          </a:prstGeom>
          <a:solidFill>
            <a:srgbClr val="FFFFFF"/>
          </a:solidFill>
          <a:ln>
            <a:noFill/>
          </a:ln>
          <a:effectLst>
            <a:outerShdw blurRad="50800" dist="38100" dir="2700000" algn="tl" rotWithShape="0">
              <a:prstClr val="black">
                <a:alpha val="40000"/>
              </a:prstClr>
            </a:outerShdw>
          </a:effectLst>
        </p:spPr>
        <p:txBody>
          <a:bodyPr wrap="square" rtlCol="0">
            <a:spAutoFit/>
          </a:bodyPr>
          <a:lstStyle/>
          <a:p>
            <a:pPr marL="342900" indent="-342900">
              <a:buFont typeface="Arial" panose="020B0604020202020204" pitchFamily="34" charset="0"/>
              <a:buChar char="•"/>
            </a:pPr>
            <a:r>
              <a:rPr lang="de-DE" sz="2000" dirty="0">
                <a:solidFill>
                  <a:srgbClr val="FF0000"/>
                </a:solidFill>
                <a:latin typeface="Arial" charset="0"/>
              </a:rPr>
              <a:t>Volldepp</a:t>
            </a:r>
          </a:p>
          <a:p>
            <a:pPr marL="342900" indent="-342900">
              <a:buFont typeface="Arial" panose="020B0604020202020204" pitchFamily="34" charset="0"/>
              <a:buChar char="•"/>
            </a:pPr>
            <a:r>
              <a:rPr lang="de-DE" sz="2000" dirty="0">
                <a:solidFill>
                  <a:srgbClr val="FF0000"/>
                </a:solidFill>
                <a:latin typeface="Arial" charset="0"/>
              </a:rPr>
              <a:t>Dumpfbacke</a:t>
            </a:r>
          </a:p>
          <a:p>
            <a:pPr marL="342900" indent="-342900">
              <a:buFont typeface="Arial" panose="020B0604020202020204" pitchFamily="34" charset="0"/>
              <a:buChar char="•"/>
            </a:pPr>
            <a:r>
              <a:rPr lang="de-DE" sz="2000" dirty="0">
                <a:solidFill>
                  <a:srgbClr val="FF0000"/>
                </a:solidFill>
                <a:latin typeface="Arial" charset="0"/>
              </a:rPr>
              <a:t>Arschloch</a:t>
            </a:r>
          </a:p>
          <a:p>
            <a:pPr marL="342900" indent="-342900">
              <a:buFont typeface="Arial" panose="020B0604020202020204" pitchFamily="34" charset="0"/>
              <a:buChar char="•"/>
            </a:pPr>
            <a:r>
              <a:rPr lang="de-DE" sz="2000" dirty="0">
                <a:solidFill>
                  <a:srgbClr val="FF0000"/>
                </a:solidFill>
                <a:latin typeface="Arial" charset="0"/>
              </a:rPr>
              <a:t>Voll </a:t>
            </a:r>
            <a:r>
              <a:rPr lang="de-DE" sz="2000" dirty="0" err="1">
                <a:solidFill>
                  <a:srgbClr val="FF0000"/>
                </a:solidFill>
                <a:latin typeface="Arial" charset="0"/>
              </a:rPr>
              <a:t>Honk</a:t>
            </a:r>
            <a:endParaRPr lang="de-DE" sz="2000" dirty="0">
              <a:solidFill>
                <a:srgbClr val="FF0000"/>
              </a:solidFill>
              <a:latin typeface="Arial" charset="0"/>
            </a:endParaRPr>
          </a:p>
          <a:p>
            <a:pPr marL="342900" indent="-342900">
              <a:buFont typeface="Arial" panose="020B0604020202020204" pitchFamily="34" charset="0"/>
              <a:buChar char="•"/>
            </a:pPr>
            <a:r>
              <a:rPr lang="de-DE" sz="2000" dirty="0">
                <a:solidFill>
                  <a:srgbClr val="FF0000"/>
                </a:solidFill>
                <a:latin typeface="Arial" charset="0"/>
              </a:rPr>
              <a:t>einfach nur einen Bolzen in den Kopf</a:t>
            </a:r>
          </a:p>
          <a:p>
            <a:pPr marL="342900" indent="-342900">
              <a:buFont typeface="Arial" panose="020B0604020202020204" pitchFamily="34" charset="0"/>
              <a:buChar char="•"/>
            </a:pPr>
            <a:r>
              <a:rPr lang="de-DE" sz="2000" dirty="0">
                <a:solidFill>
                  <a:srgbClr val="FF0000"/>
                </a:solidFill>
                <a:latin typeface="Arial" charset="0"/>
              </a:rPr>
              <a:t>Spacken</a:t>
            </a:r>
          </a:p>
          <a:p>
            <a:pPr marL="342900" indent="-342900">
              <a:buFont typeface="Arial" panose="020B0604020202020204" pitchFamily="34" charset="0"/>
              <a:buChar char="•"/>
            </a:pPr>
            <a:r>
              <a:rPr lang="de-DE" sz="2000" dirty="0">
                <a:solidFill>
                  <a:srgbClr val="FF0000"/>
                </a:solidFill>
                <a:latin typeface="Arial" charset="0"/>
              </a:rPr>
              <a:t>Den soll der Blitz beim </a:t>
            </a:r>
            <a:r>
              <a:rPr lang="de-DE" sz="2000" dirty="0" err="1">
                <a:solidFill>
                  <a:srgbClr val="FF0000"/>
                </a:solidFill>
                <a:latin typeface="Arial" charset="0"/>
              </a:rPr>
              <a:t>Schiessen</a:t>
            </a:r>
            <a:r>
              <a:rPr lang="de-DE" sz="2000" dirty="0">
                <a:solidFill>
                  <a:srgbClr val="FF0000"/>
                </a:solidFill>
                <a:latin typeface="Arial" charset="0"/>
              </a:rPr>
              <a:t> treffen</a:t>
            </a:r>
          </a:p>
          <a:p>
            <a:pPr marL="342900" indent="-342900">
              <a:buFont typeface="Arial" panose="020B0604020202020204" pitchFamily="34" charset="0"/>
              <a:buChar char="•"/>
            </a:pPr>
            <a:r>
              <a:rPr lang="de-DE" sz="2000" dirty="0">
                <a:solidFill>
                  <a:srgbClr val="FF0000"/>
                </a:solidFill>
                <a:latin typeface="Arial" charset="0"/>
              </a:rPr>
              <a:t>zwangseinweisen</a:t>
            </a:r>
          </a:p>
          <a:p>
            <a:pPr marL="342900" indent="-342900">
              <a:buFont typeface="Arial" panose="020B0604020202020204" pitchFamily="34" charset="0"/>
              <a:buChar char="•"/>
            </a:pPr>
            <a:r>
              <a:rPr lang="de-DE" sz="2000" dirty="0">
                <a:solidFill>
                  <a:srgbClr val="FF0000"/>
                </a:solidFill>
                <a:latin typeface="Arial" charset="0"/>
              </a:rPr>
              <a:t>Kotzbrocken</a:t>
            </a:r>
          </a:p>
          <a:p>
            <a:pPr marL="342900" indent="-342900">
              <a:buFont typeface="Arial" panose="020B0604020202020204" pitchFamily="34" charset="0"/>
              <a:buChar char="•"/>
            </a:pPr>
            <a:r>
              <a:rPr lang="de-DE" sz="2000" dirty="0">
                <a:solidFill>
                  <a:srgbClr val="FF0000"/>
                </a:solidFill>
                <a:latin typeface="Arial" charset="0"/>
              </a:rPr>
              <a:t>gelgeleckter Pimpf</a:t>
            </a:r>
          </a:p>
          <a:p>
            <a:pPr marL="342900" indent="-342900">
              <a:buFont typeface="Arial" panose="020B0604020202020204" pitchFamily="34" charset="0"/>
              <a:buChar char="•"/>
            </a:pPr>
            <a:r>
              <a:rPr lang="de-DE" sz="2000" dirty="0" err="1">
                <a:solidFill>
                  <a:srgbClr val="FF0000"/>
                </a:solidFill>
                <a:latin typeface="Arial" charset="0"/>
              </a:rPr>
              <a:t>Fersager</a:t>
            </a:r>
            <a:endParaRPr lang="de-DE" sz="2000" dirty="0">
              <a:solidFill>
                <a:srgbClr val="FF0000"/>
              </a:solidFill>
              <a:latin typeface="Arial" charset="0"/>
            </a:endParaRPr>
          </a:p>
          <a:p>
            <a:pPr marL="342900" indent="-342900">
              <a:buFont typeface="Arial" panose="020B0604020202020204" pitchFamily="34" charset="0"/>
              <a:buChar char="•"/>
            </a:pPr>
            <a:r>
              <a:rPr lang="de-DE" sz="2000" dirty="0">
                <a:solidFill>
                  <a:srgbClr val="FF0000"/>
                </a:solidFill>
                <a:latin typeface="Arial" charset="0"/>
              </a:rPr>
              <a:t>Idiot</a:t>
            </a:r>
          </a:p>
          <a:p>
            <a:pPr marL="342900" indent="-342900">
              <a:buFont typeface="Arial" panose="020B0604020202020204" pitchFamily="34" charset="0"/>
              <a:buChar char="•"/>
            </a:pPr>
            <a:r>
              <a:rPr lang="de-DE" sz="2000" dirty="0">
                <a:solidFill>
                  <a:srgbClr val="FF0000"/>
                </a:solidFill>
                <a:latin typeface="Arial" charset="0"/>
              </a:rPr>
              <a:t>Profitschwein</a:t>
            </a:r>
          </a:p>
          <a:p>
            <a:pPr marL="342900" indent="-342900">
              <a:buFont typeface="Arial" panose="020B0604020202020204" pitchFamily="34" charset="0"/>
              <a:buChar char="•"/>
            </a:pPr>
            <a:r>
              <a:rPr lang="de-DE" sz="2000" dirty="0">
                <a:solidFill>
                  <a:srgbClr val="FF0000"/>
                </a:solidFill>
                <a:latin typeface="Arial" charset="0"/>
              </a:rPr>
              <a:t>elende </a:t>
            </a:r>
            <a:r>
              <a:rPr lang="de-DE" sz="2000" dirty="0" err="1">
                <a:solidFill>
                  <a:srgbClr val="FF0000"/>
                </a:solidFill>
                <a:latin typeface="Arial" charset="0"/>
              </a:rPr>
              <a:t>Mistsau</a:t>
            </a:r>
            <a:endParaRPr lang="de-DE" sz="2000" dirty="0">
              <a:solidFill>
                <a:srgbClr val="FF0000"/>
              </a:solidFill>
              <a:latin typeface="Arial" charset="0"/>
            </a:endParaRPr>
          </a:p>
          <a:p>
            <a:pPr marL="342900" indent="-342900">
              <a:buFont typeface="Arial" panose="020B0604020202020204" pitchFamily="34" charset="0"/>
              <a:buChar char="•"/>
            </a:pPr>
            <a:r>
              <a:rPr lang="de-DE" sz="2000" dirty="0">
                <a:solidFill>
                  <a:srgbClr val="FF0000"/>
                </a:solidFill>
                <a:latin typeface="Arial" charset="0"/>
              </a:rPr>
              <a:t>Vollpfosten</a:t>
            </a:r>
          </a:p>
          <a:p>
            <a:pPr marL="342900" indent="-342900">
              <a:buFont typeface="Arial" panose="020B0604020202020204" pitchFamily="34" charset="0"/>
              <a:buChar char="•"/>
            </a:pPr>
            <a:r>
              <a:rPr lang="de-DE" sz="2000" dirty="0">
                <a:solidFill>
                  <a:srgbClr val="FF0000"/>
                </a:solidFill>
                <a:latin typeface="Arial" charset="0"/>
              </a:rPr>
              <a:t>hirnloser </a:t>
            </a:r>
            <a:r>
              <a:rPr lang="de-DE" sz="2000" dirty="0" err="1">
                <a:solidFill>
                  <a:srgbClr val="FF0000"/>
                </a:solidFill>
                <a:latin typeface="Arial" charset="0"/>
              </a:rPr>
              <a:t>Schwachmat</a:t>
            </a:r>
            <a:endParaRPr lang="de-DE" sz="2000" dirty="0">
              <a:solidFill>
                <a:srgbClr val="FF0000"/>
              </a:solidFill>
              <a:latin typeface="Arial" charset="0"/>
            </a:endParaRPr>
          </a:p>
          <a:p>
            <a:pPr marL="342900" indent="-342900">
              <a:buFont typeface="Arial" panose="020B0604020202020204" pitchFamily="34" charset="0"/>
              <a:buChar char="•"/>
            </a:pPr>
            <a:r>
              <a:rPr lang="de-DE" sz="2000" dirty="0">
                <a:solidFill>
                  <a:srgbClr val="FF0000"/>
                </a:solidFill>
                <a:latin typeface="Arial" charset="0"/>
              </a:rPr>
              <a:t>eingebildeter Affe</a:t>
            </a:r>
          </a:p>
          <a:p>
            <a:pPr marL="342900" indent="-342900">
              <a:buFont typeface="Arial" panose="020B0604020202020204" pitchFamily="34" charset="0"/>
              <a:buChar char="•"/>
            </a:pPr>
            <a:r>
              <a:rPr lang="de-DE" sz="2000" dirty="0">
                <a:solidFill>
                  <a:srgbClr val="FF0000"/>
                </a:solidFill>
                <a:latin typeface="Arial" charset="0"/>
              </a:rPr>
              <a:t>Menschenverachtender </a:t>
            </a:r>
            <a:r>
              <a:rPr lang="de-DE" sz="2000" dirty="0" err="1">
                <a:solidFill>
                  <a:srgbClr val="FF0000"/>
                </a:solidFill>
                <a:latin typeface="Arial" charset="0"/>
              </a:rPr>
              <a:t>Misstkerl</a:t>
            </a:r>
            <a:r>
              <a:rPr lang="de-DE" sz="2000" dirty="0">
                <a:solidFill>
                  <a:srgbClr val="FF0000"/>
                </a:solidFill>
                <a:latin typeface="Arial" charset="0"/>
              </a:rPr>
              <a:t> !!!!</a:t>
            </a:r>
          </a:p>
          <a:p>
            <a:pPr marL="342900" indent="-342900">
              <a:buFont typeface="Arial" panose="020B0604020202020204" pitchFamily="34" charset="0"/>
              <a:buChar char="•"/>
            </a:pPr>
            <a:r>
              <a:rPr lang="de-DE" sz="2000" dirty="0">
                <a:solidFill>
                  <a:srgbClr val="FF0000"/>
                </a:solidFill>
                <a:latin typeface="Arial" charset="0"/>
              </a:rPr>
              <a:t>dummes Stück Scheiße</a:t>
            </a:r>
          </a:p>
          <a:p>
            <a:pPr marL="342900" indent="-342900">
              <a:buFont typeface="Arial" panose="020B0604020202020204" pitchFamily="34" charset="0"/>
              <a:buChar char="•"/>
            </a:pPr>
            <a:r>
              <a:rPr lang="de-DE" sz="2000" dirty="0">
                <a:solidFill>
                  <a:srgbClr val="FF0000"/>
                </a:solidFill>
                <a:latin typeface="Arial" charset="0"/>
              </a:rPr>
              <a:t>kleiner </a:t>
            </a:r>
            <a:r>
              <a:rPr lang="de-DE" sz="2000" dirty="0" smtClean="0">
                <a:solidFill>
                  <a:srgbClr val="FF0000"/>
                </a:solidFill>
                <a:latin typeface="Arial" charset="0"/>
              </a:rPr>
              <a:t>Wichser</a:t>
            </a:r>
            <a:endParaRPr lang="de-DE" sz="2000" dirty="0">
              <a:solidFill>
                <a:srgbClr val="FF0000"/>
              </a:solidFill>
              <a:latin typeface="Arial" charset="0"/>
            </a:endParaRPr>
          </a:p>
        </p:txBody>
      </p:sp>
      <p:pic>
        <p:nvPicPr>
          <p:cNvPr id="11" name="Grafik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07184" y="254186"/>
            <a:ext cx="5272344" cy="6690940"/>
          </a:xfrm>
          <a:prstGeom prst="rect">
            <a:avLst/>
          </a:prstGeom>
          <a:ln>
            <a:noFill/>
          </a:ln>
          <a:effectLst>
            <a:outerShdw blurRad="292100" dist="139700" dir="2700000" algn="tl" rotWithShape="0">
              <a:srgbClr val="333333">
                <a:alpha val="65000"/>
              </a:srgbClr>
            </a:outerShdw>
          </a:effectLst>
        </p:spPr>
      </p:pic>
      <p:pic>
        <p:nvPicPr>
          <p:cNvPr id="12" name="Grafik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5487" y="97963"/>
            <a:ext cx="9619550" cy="69550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797336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5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par>
                                <p:cTn id="46" presetID="1" presetClass="exit" presetSubtype="0" fill="hold" nodeType="withEffect">
                                  <p:stCondLst>
                                    <p:cond delay="0"/>
                                  </p:stCondLst>
                                  <p:childTnLst>
                                    <p:set>
                                      <p:cBhvr>
                                        <p:cTn id="4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48" fill="hold" display="0">
                  <p:stCondLst>
                    <p:cond delay="indefinite"/>
                  </p:stCondLst>
                </p:cTn>
                <p:tgtEl>
                  <p:spTgt spid="5"/>
                </p:tgtEl>
              </p:cMediaNode>
            </p:video>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5"/>
          <p:cNvSpPr>
            <a:spLocks noChangeArrowheads="1"/>
          </p:cNvSpPr>
          <p:nvPr/>
        </p:nvSpPr>
        <p:spPr bwMode="auto">
          <a:xfrm>
            <a:off x="627063" y="1325375"/>
            <a:ext cx="9528175" cy="346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6908" tIns="53634" rIns="106908" bIns="53634">
            <a:spAutoFit/>
          </a:bodyPr>
          <a:lstStyle/>
          <a:p>
            <a:pPr marL="400050" indent="-400050">
              <a:spcBef>
                <a:spcPts val="600"/>
              </a:spcBef>
              <a:spcAft>
                <a:spcPts val="400"/>
              </a:spcAft>
              <a:buClr>
                <a:srgbClr val="333399"/>
              </a:buClr>
              <a:buSzPct val="100000"/>
              <a:buFontTx/>
              <a:buBlip>
                <a:blip r:embed="rId5"/>
              </a:buBlip>
              <a:tabLst>
                <a:tab pos="400050" algn="l"/>
                <a:tab pos="847725" algn="l"/>
                <a:tab pos="1293813" algn="l"/>
                <a:tab pos="1744663" algn="l"/>
                <a:tab pos="2193925" algn="l"/>
                <a:tab pos="2643188" algn="l"/>
                <a:tab pos="3092450" algn="l"/>
                <a:tab pos="3541713" algn="l"/>
                <a:tab pos="3989388" algn="l"/>
                <a:tab pos="4438650" algn="l"/>
                <a:tab pos="4887913" algn="l"/>
                <a:tab pos="5338763" algn="l"/>
                <a:tab pos="5788025" algn="l"/>
                <a:tab pos="6237288" algn="l"/>
                <a:tab pos="6686550" algn="l"/>
                <a:tab pos="7134225" algn="l"/>
                <a:tab pos="7583488" algn="l"/>
                <a:tab pos="8032750" algn="l"/>
                <a:tab pos="8482013" algn="l"/>
                <a:tab pos="8932863" algn="l"/>
                <a:tab pos="9382125" algn="l"/>
                <a:tab pos="9409113" algn="l"/>
              </a:tabLst>
            </a:pPr>
            <a:r>
              <a:rPr lang="de-DE" sz="2400" dirty="0">
                <a:solidFill>
                  <a:srgbClr val="333399"/>
                </a:solidFill>
                <a:latin typeface="Arial" charset="0"/>
              </a:rPr>
              <a:t>Digitale Belästigung, Beleidigung, Verleumdung, Bedrohung…</a:t>
            </a:r>
          </a:p>
          <a:p>
            <a:pPr marL="400050" indent="-400050">
              <a:spcBef>
                <a:spcPts val="600"/>
              </a:spcBef>
              <a:spcAft>
                <a:spcPts val="400"/>
              </a:spcAft>
              <a:buClr>
                <a:srgbClr val="333399"/>
              </a:buClr>
              <a:buSzPct val="100000"/>
              <a:buFontTx/>
              <a:buBlip>
                <a:blip r:embed="rId5"/>
              </a:buBlip>
              <a:tabLst>
                <a:tab pos="400050" algn="l"/>
                <a:tab pos="847725" algn="l"/>
                <a:tab pos="1293813" algn="l"/>
                <a:tab pos="1744663" algn="l"/>
                <a:tab pos="2193925" algn="l"/>
                <a:tab pos="2643188" algn="l"/>
                <a:tab pos="3092450" algn="l"/>
                <a:tab pos="3541713" algn="l"/>
                <a:tab pos="3989388" algn="l"/>
                <a:tab pos="4438650" algn="l"/>
                <a:tab pos="4887913" algn="l"/>
                <a:tab pos="5338763" algn="l"/>
                <a:tab pos="5788025" algn="l"/>
                <a:tab pos="6237288" algn="l"/>
                <a:tab pos="6686550" algn="l"/>
                <a:tab pos="7134225" algn="l"/>
                <a:tab pos="7583488" algn="l"/>
                <a:tab pos="8032750" algn="l"/>
                <a:tab pos="8482013" algn="l"/>
                <a:tab pos="8932863" algn="l"/>
                <a:tab pos="9382125" algn="l"/>
                <a:tab pos="9409113" algn="l"/>
              </a:tabLst>
            </a:pPr>
            <a:r>
              <a:rPr lang="de-DE" sz="2400" b="1" u="sng" dirty="0">
                <a:solidFill>
                  <a:srgbClr val="333399"/>
                </a:solidFill>
                <a:latin typeface="Arial" charset="0"/>
              </a:rPr>
              <a:t>Definition</a:t>
            </a:r>
            <a:r>
              <a:rPr lang="de-DE" sz="2400" dirty="0">
                <a:solidFill>
                  <a:srgbClr val="333399"/>
                </a:solidFill>
                <a:latin typeface="Arial" charset="0"/>
              </a:rPr>
              <a:t>: Nachhaltigkeit, Übermacht der </a:t>
            </a:r>
            <a:r>
              <a:rPr lang="de-DE" sz="2400" dirty="0" smtClean="0">
                <a:solidFill>
                  <a:srgbClr val="333399"/>
                </a:solidFill>
                <a:latin typeface="Arial" charset="0"/>
              </a:rPr>
              <a:t>Täter</a:t>
            </a:r>
          </a:p>
          <a:p>
            <a:pPr marL="400050" indent="-400050">
              <a:spcBef>
                <a:spcPts val="600"/>
              </a:spcBef>
              <a:spcAft>
                <a:spcPts val="400"/>
              </a:spcAft>
              <a:buClr>
                <a:srgbClr val="333399"/>
              </a:buClr>
              <a:buSzPct val="100000"/>
              <a:buFontTx/>
              <a:buBlip>
                <a:blip r:embed="rId5"/>
              </a:buBlip>
              <a:tabLst>
                <a:tab pos="400050" algn="l"/>
                <a:tab pos="847725" algn="l"/>
                <a:tab pos="1293813" algn="l"/>
                <a:tab pos="1744663" algn="l"/>
                <a:tab pos="2193925" algn="l"/>
                <a:tab pos="2643188" algn="l"/>
                <a:tab pos="3092450" algn="l"/>
                <a:tab pos="3541713" algn="l"/>
                <a:tab pos="3989388" algn="l"/>
                <a:tab pos="4438650" algn="l"/>
                <a:tab pos="4887913" algn="l"/>
                <a:tab pos="5338763" algn="l"/>
                <a:tab pos="5788025" algn="l"/>
                <a:tab pos="6237288" algn="l"/>
                <a:tab pos="6686550" algn="l"/>
                <a:tab pos="7134225" algn="l"/>
                <a:tab pos="7583488" algn="l"/>
                <a:tab pos="8032750" algn="l"/>
                <a:tab pos="8482013" algn="l"/>
                <a:tab pos="8932863" algn="l"/>
                <a:tab pos="9382125" algn="l"/>
                <a:tab pos="9409113" algn="l"/>
              </a:tabLst>
            </a:pPr>
            <a:r>
              <a:rPr lang="de-DE" sz="2400" dirty="0" smtClean="0">
                <a:solidFill>
                  <a:srgbClr val="333399"/>
                </a:solidFill>
                <a:latin typeface="Arial" charset="0"/>
              </a:rPr>
              <a:t>Prinzip: Haupttäter, Gefolge und passive Zuschauer</a:t>
            </a:r>
            <a:endParaRPr lang="de-DE" sz="2400" dirty="0">
              <a:solidFill>
                <a:srgbClr val="333399"/>
              </a:solidFill>
              <a:latin typeface="Arial" charset="0"/>
            </a:endParaRPr>
          </a:p>
          <a:p>
            <a:pPr marL="400050" indent="-400050">
              <a:spcBef>
                <a:spcPts val="600"/>
              </a:spcBef>
              <a:spcAft>
                <a:spcPts val="400"/>
              </a:spcAft>
              <a:buClr>
                <a:srgbClr val="333399"/>
              </a:buClr>
              <a:buSzPct val="100000"/>
              <a:buFontTx/>
              <a:buBlip>
                <a:blip r:embed="rId5"/>
              </a:buBlip>
              <a:tabLst>
                <a:tab pos="400050" algn="l"/>
                <a:tab pos="847725" algn="l"/>
                <a:tab pos="1293813" algn="l"/>
                <a:tab pos="1744663" algn="l"/>
                <a:tab pos="2193925" algn="l"/>
                <a:tab pos="2643188" algn="l"/>
                <a:tab pos="3092450" algn="l"/>
                <a:tab pos="3541713" algn="l"/>
                <a:tab pos="3989388" algn="l"/>
                <a:tab pos="4438650" algn="l"/>
                <a:tab pos="4887913" algn="l"/>
                <a:tab pos="5338763" algn="l"/>
                <a:tab pos="5788025" algn="l"/>
                <a:tab pos="6237288" algn="l"/>
                <a:tab pos="6686550" algn="l"/>
                <a:tab pos="7134225" algn="l"/>
                <a:tab pos="7583488" algn="l"/>
                <a:tab pos="8032750" algn="l"/>
                <a:tab pos="8482013" algn="l"/>
                <a:tab pos="8932863" algn="l"/>
                <a:tab pos="9382125" algn="l"/>
                <a:tab pos="9409113" algn="l"/>
              </a:tabLst>
            </a:pPr>
            <a:r>
              <a:rPr lang="de-DE" sz="2400" dirty="0" smtClean="0">
                <a:solidFill>
                  <a:srgbClr val="333399"/>
                </a:solidFill>
                <a:latin typeface="Arial" charset="0"/>
                <a:sym typeface="Wingdings" pitchFamily="2" charset="2"/>
              </a:rPr>
              <a:t>Wer mobbt wen online und warum? </a:t>
            </a:r>
            <a:endParaRPr lang="de-DE" sz="2400" dirty="0">
              <a:solidFill>
                <a:srgbClr val="333399"/>
              </a:solidFill>
              <a:latin typeface="Arial" charset="0"/>
              <a:sym typeface="Wingdings" pitchFamily="2" charset="2"/>
            </a:endParaRPr>
          </a:p>
          <a:p>
            <a:pPr marL="400050" indent="-400050">
              <a:spcBef>
                <a:spcPts val="600"/>
              </a:spcBef>
              <a:spcAft>
                <a:spcPts val="400"/>
              </a:spcAft>
              <a:buClr>
                <a:srgbClr val="333399"/>
              </a:buClr>
              <a:buSzPct val="100000"/>
              <a:buFontTx/>
              <a:buBlip>
                <a:blip r:embed="rId5"/>
              </a:buBlip>
              <a:tabLst>
                <a:tab pos="400050" algn="l"/>
                <a:tab pos="847725" algn="l"/>
                <a:tab pos="1293813" algn="l"/>
                <a:tab pos="1744663" algn="l"/>
                <a:tab pos="2193925" algn="l"/>
                <a:tab pos="2643188" algn="l"/>
                <a:tab pos="3092450" algn="l"/>
                <a:tab pos="3541713" algn="l"/>
                <a:tab pos="3989388" algn="l"/>
                <a:tab pos="4438650" algn="l"/>
                <a:tab pos="4887913" algn="l"/>
                <a:tab pos="5338763" algn="l"/>
                <a:tab pos="5788025" algn="l"/>
                <a:tab pos="6237288" algn="l"/>
                <a:tab pos="6686550" algn="l"/>
                <a:tab pos="7134225" algn="l"/>
                <a:tab pos="7583488" algn="l"/>
                <a:tab pos="8032750" algn="l"/>
                <a:tab pos="8482013" algn="l"/>
                <a:tab pos="8932863" algn="l"/>
                <a:tab pos="9382125" algn="l"/>
                <a:tab pos="9409113" algn="l"/>
              </a:tabLst>
            </a:pPr>
            <a:r>
              <a:rPr lang="de-DE" sz="2400" dirty="0" smtClean="0">
                <a:solidFill>
                  <a:srgbClr val="333399"/>
                </a:solidFill>
                <a:latin typeface="Arial" charset="0"/>
              </a:rPr>
              <a:t>Distanz senkt Hemmschwellen</a:t>
            </a:r>
            <a:endParaRPr lang="de-DE" sz="2400" dirty="0">
              <a:solidFill>
                <a:srgbClr val="333399"/>
              </a:solidFill>
              <a:latin typeface="Arial" charset="0"/>
            </a:endParaRPr>
          </a:p>
          <a:p>
            <a:pPr marL="400050" indent="-400050">
              <a:spcBef>
                <a:spcPts val="600"/>
              </a:spcBef>
              <a:spcAft>
                <a:spcPts val="400"/>
              </a:spcAft>
              <a:buClr>
                <a:srgbClr val="333399"/>
              </a:buClr>
              <a:buSzPct val="100000"/>
              <a:buFontTx/>
              <a:buBlip>
                <a:blip r:embed="rId5"/>
              </a:buBlip>
              <a:tabLst>
                <a:tab pos="400050" algn="l"/>
                <a:tab pos="847725" algn="l"/>
                <a:tab pos="1293813" algn="l"/>
                <a:tab pos="1744663" algn="l"/>
                <a:tab pos="2193925" algn="l"/>
                <a:tab pos="2643188" algn="l"/>
                <a:tab pos="3092450" algn="l"/>
                <a:tab pos="3541713" algn="l"/>
                <a:tab pos="3989388" algn="l"/>
                <a:tab pos="4438650" algn="l"/>
                <a:tab pos="4887913" algn="l"/>
                <a:tab pos="5338763" algn="l"/>
                <a:tab pos="5788025" algn="l"/>
                <a:tab pos="6237288" algn="l"/>
                <a:tab pos="6686550" algn="l"/>
                <a:tab pos="7134225" algn="l"/>
                <a:tab pos="7583488" algn="l"/>
                <a:tab pos="8032750" algn="l"/>
                <a:tab pos="8482013" algn="l"/>
                <a:tab pos="8932863" algn="l"/>
                <a:tab pos="9382125" algn="l"/>
                <a:tab pos="9409113" algn="l"/>
              </a:tabLst>
            </a:pPr>
            <a:r>
              <a:rPr lang="de-DE" sz="2400" dirty="0">
                <a:solidFill>
                  <a:srgbClr val="333399"/>
                </a:solidFill>
                <a:latin typeface="Arial" charset="0"/>
              </a:rPr>
              <a:t>… wirkt bis nach Hause</a:t>
            </a:r>
          </a:p>
          <a:p>
            <a:pPr marL="400050" indent="-400050">
              <a:spcBef>
                <a:spcPts val="600"/>
              </a:spcBef>
              <a:spcAft>
                <a:spcPts val="400"/>
              </a:spcAft>
              <a:buClr>
                <a:srgbClr val="333399"/>
              </a:buClr>
              <a:buSzPct val="100000"/>
              <a:buFontTx/>
              <a:buBlip>
                <a:blip r:embed="rId5"/>
              </a:buBlip>
              <a:tabLst>
                <a:tab pos="400050" algn="l"/>
                <a:tab pos="847725" algn="l"/>
                <a:tab pos="1293813" algn="l"/>
                <a:tab pos="1744663" algn="l"/>
                <a:tab pos="2193925" algn="l"/>
                <a:tab pos="2643188" algn="l"/>
                <a:tab pos="3092450" algn="l"/>
                <a:tab pos="3541713" algn="l"/>
                <a:tab pos="3989388" algn="l"/>
                <a:tab pos="4438650" algn="l"/>
                <a:tab pos="4887913" algn="l"/>
                <a:tab pos="5338763" algn="l"/>
                <a:tab pos="5788025" algn="l"/>
                <a:tab pos="6237288" algn="l"/>
                <a:tab pos="6686550" algn="l"/>
                <a:tab pos="7134225" algn="l"/>
                <a:tab pos="7583488" algn="l"/>
                <a:tab pos="8032750" algn="l"/>
                <a:tab pos="8482013" algn="l"/>
                <a:tab pos="8932863" algn="l"/>
                <a:tab pos="9382125" algn="l"/>
                <a:tab pos="9409113" algn="l"/>
              </a:tabLst>
            </a:pPr>
            <a:r>
              <a:rPr lang="de-DE" sz="2400" dirty="0">
                <a:solidFill>
                  <a:srgbClr val="333399"/>
                </a:solidFill>
                <a:latin typeface="Arial" charset="0"/>
              </a:rPr>
              <a:t>… wirkt „global“</a:t>
            </a:r>
          </a:p>
        </p:txBody>
      </p:sp>
      <p:sp>
        <p:nvSpPr>
          <p:cNvPr id="24" name="Rectangle 9"/>
          <p:cNvSpPr>
            <a:spLocks noGrp="1" noChangeArrowheads="1"/>
          </p:cNvSpPr>
          <p:nvPr>
            <p:ph type="title"/>
          </p:nvPr>
        </p:nvSpPr>
        <p:spPr>
          <a:xfrm>
            <a:off x="576263" y="33338"/>
            <a:ext cx="10367962" cy="1063625"/>
          </a:xfrm>
        </p:spPr>
        <p:txBody>
          <a:bodyPr/>
          <a:lstStyle/>
          <a:p>
            <a:pPr eaLnBrk="1" hangingPunct="1">
              <a:defRPr/>
            </a:pPr>
            <a:r>
              <a:rPr lang="de-DE" dirty="0"/>
              <a:t>Onlinemobbing</a:t>
            </a:r>
            <a:r>
              <a:rPr lang="de-DE" dirty="0" smtClean="0">
                <a:effectLst>
                  <a:outerShdw blurRad="38100" dist="38100" dir="2700000" algn="tl">
                    <a:srgbClr val="000000">
                      <a:alpha val="43137"/>
                    </a:srgbClr>
                  </a:outerShdw>
                </a:effectLst>
              </a:rPr>
              <a:t> = Mobbing</a:t>
            </a:r>
            <a:r>
              <a:rPr lang="de-DE" sz="3600" baseline="30000" dirty="0" smtClean="0">
                <a:effectLst>
                  <a:outerShdw blurRad="38100" dist="38100" dir="2700000" algn="tl">
                    <a:srgbClr val="000000">
                      <a:alpha val="43137"/>
                    </a:srgbClr>
                  </a:outerShdw>
                </a:effectLst>
              </a:rPr>
              <a:t>2</a:t>
            </a:r>
            <a:endParaRPr lang="de-DE" sz="3600" dirty="0" smtClean="0">
              <a:effectLst>
                <a:outerShdw blurRad="38100" dist="38100" dir="2700000" algn="tl">
                  <a:srgbClr val="000000">
                    <a:alpha val="43137"/>
                  </a:srgbClr>
                </a:outerShdw>
              </a:effectLst>
            </a:endParaRPr>
          </a:p>
        </p:txBody>
      </p:sp>
      <p:grpSp>
        <p:nvGrpSpPr>
          <p:cNvPr id="25" name="Group 1"/>
          <p:cNvGrpSpPr>
            <a:grpSpLocks/>
          </p:cNvGrpSpPr>
          <p:nvPr/>
        </p:nvGrpSpPr>
        <p:grpSpPr bwMode="auto">
          <a:xfrm>
            <a:off x="6530599" y="3662266"/>
            <a:ext cx="4984753" cy="2857390"/>
            <a:chOff x="1857" y="2458"/>
            <a:chExt cx="3133" cy="1935"/>
          </a:xfrm>
        </p:grpSpPr>
        <p:pic>
          <p:nvPicPr>
            <p:cNvPr id="26"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57" y="2458"/>
              <a:ext cx="3133" cy="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7" name="Rectangle 3"/>
            <p:cNvSpPr>
              <a:spLocks noChangeArrowheads="1"/>
            </p:cNvSpPr>
            <p:nvPr/>
          </p:nvSpPr>
          <p:spPr bwMode="auto">
            <a:xfrm>
              <a:off x="2199" y="2696"/>
              <a:ext cx="228" cy="95"/>
            </a:xfrm>
            <a:prstGeom prst="rect">
              <a:avLst/>
            </a:prstGeom>
            <a:solidFill>
              <a:srgbClr val="BBE0E3"/>
            </a:solidFill>
            <a:ln w="9360">
              <a:solidFill>
                <a:srgbClr val="000000"/>
              </a:solidFill>
              <a:miter lim="800000"/>
              <a:headEnd/>
              <a:tailEnd/>
            </a:ln>
          </p:spPr>
          <p:txBody>
            <a:bodyPr wrap="none" lIns="91430" tIns="45714" rIns="91430" bIns="45714" anchor="ctr"/>
            <a:lstStyle/>
            <a:p>
              <a:pPr algn="ctr">
                <a:buClr>
                  <a:srgbClr val="000000"/>
                </a:buClr>
                <a:buSzPct val="100000"/>
                <a:buFont typeface="Times New Roman" pitchFamily="18" charset="0"/>
                <a:buNone/>
              </a:pPr>
              <a:endParaRPr lang="de-DE">
                <a:solidFill>
                  <a:srgbClr val="FFFFFF"/>
                </a:solidFill>
                <a:latin typeface="Arial" charset="0"/>
              </a:endParaRPr>
            </a:p>
          </p:txBody>
        </p:sp>
        <p:sp>
          <p:nvSpPr>
            <p:cNvPr id="28" name="Rectangle 4"/>
            <p:cNvSpPr>
              <a:spLocks noChangeArrowheads="1"/>
            </p:cNvSpPr>
            <p:nvPr/>
          </p:nvSpPr>
          <p:spPr bwMode="auto">
            <a:xfrm>
              <a:off x="2085" y="2506"/>
              <a:ext cx="1487" cy="143"/>
            </a:xfrm>
            <a:prstGeom prst="rect">
              <a:avLst/>
            </a:prstGeom>
            <a:solidFill>
              <a:srgbClr val="BBE0E3"/>
            </a:solidFill>
            <a:ln w="9360">
              <a:solidFill>
                <a:srgbClr val="000000"/>
              </a:solidFill>
              <a:miter lim="800000"/>
              <a:headEnd/>
              <a:tailEnd/>
            </a:ln>
          </p:spPr>
          <p:txBody>
            <a:bodyPr wrap="none" lIns="91430" tIns="45714" rIns="91430" bIns="45714" anchor="ctr"/>
            <a:lstStyle/>
            <a:p>
              <a:pPr algn="ctr">
                <a:buClr>
                  <a:srgbClr val="000000"/>
                </a:buClr>
                <a:buSzPct val="100000"/>
                <a:buFont typeface="Times New Roman" pitchFamily="18" charset="0"/>
                <a:buNone/>
              </a:pPr>
              <a:endParaRPr lang="de-DE">
                <a:solidFill>
                  <a:srgbClr val="FFFFFF"/>
                </a:solidFill>
                <a:latin typeface="Arial" charset="0"/>
              </a:endParaRPr>
            </a:p>
          </p:txBody>
        </p:sp>
      </p:grpSp>
      <p:pic>
        <p:nvPicPr>
          <p:cNvPr id="29" name="Grafik 2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72359" y="2318054"/>
            <a:ext cx="7378463" cy="3857102"/>
          </a:xfrm>
          <a:prstGeom prst="rect">
            <a:avLst/>
          </a:prstGeom>
        </p:spPr>
      </p:pic>
      <p:sp>
        <p:nvSpPr>
          <p:cNvPr id="33" name="Text Box 6"/>
          <p:cNvSpPr txBox="1">
            <a:spLocks noChangeArrowheads="1"/>
          </p:cNvSpPr>
          <p:nvPr/>
        </p:nvSpPr>
        <p:spPr bwMode="auto">
          <a:xfrm>
            <a:off x="6661600" y="4357863"/>
            <a:ext cx="4724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6908" tIns="53634" rIns="106908" bIns="53634">
            <a:spAutoFit/>
          </a:bodyPr>
          <a:lstStyle>
            <a:lvl1pPr eaLnBrk="0" hangingPunct="0">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3138" algn="l"/>
                <a:tab pos="2693988" algn="l"/>
                <a:tab pos="3143250" algn="l"/>
                <a:tab pos="3592513" algn="l"/>
                <a:tab pos="4041775" algn="l"/>
                <a:tab pos="4491038" algn="l"/>
                <a:tab pos="4940300" algn="l"/>
                <a:tab pos="5387975" algn="l"/>
                <a:tab pos="5837238" algn="l"/>
                <a:tab pos="6286500" algn="l"/>
                <a:tab pos="6737350" algn="l"/>
                <a:tab pos="7186613" algn="l"/>
                <a:tab pos="7635875" algn="l"/>
                <a:tab pos="8083550" algn="l"/>
                <a:tab pos="8532813" algn="l"/>
                <a:tab pos="8982075" algn="l"/>
              </a:tabLst>
              <a:defRPr>
                <a:solidFill>
                  <a:schemeClr val="bg1"/>
                </a:solidFill>
                <a:latin typeface="Arial" charset="0"/>
                <a:ea typeface="Arial Unicode MS" pitchFamily="34" charset="-128"/>
                <a:cs typeface="Arial Unicode MS" pitchFamily="34" charset="-128"/>
              </a:defRPr>
            </a:lvl9pPr>
          </a:lstStyle>
          <a:p>
            <a:pPr eaLnBrk="1" hangingPunct="1">
              <a:spcBef>
                <a:spcPts val="1313"/>
              </a:spcBef>
              <a:buClr>
                <a:srgbClr val="000000"/>
              </a:buClr>
              <a:buSzPct val="100000"/>
              <a:buFont typeface="Times New Roman" pitchFamily="18" charset="0"/>
              <a:buNone/>
            </a:pPr>
            <a:r>
              <a:rPr lang="de-DE" sz="2100" dirty="0">
                <a:solidFill>
                  <a:srgbClr val="000000"/>
                </a:solidFill>
              </a:rPr>
              <a:t>Du </a:t>
            </a:r>
            <a:r>
              <a:rPr lang="de-DE" sz="2100" dirty="0" err="1" smtClean="0">
                <a:solidFill>
                  <a:srgbClr val="000000"/>
                </a:solidFill>
              </a:rPr>
              <a:t>häslige</a:t>
            </a:r>
            <a:r>
              <a:rPr lang="de-DE" sz="2100" dirty="0" smtClean="0">
                <a:solidFill>
                  <a:srgbClr val="000000"/>
                </a:solidFill>
              </a:rPr>
              <a:t> </a:t>
            </a:r>
            <a:r>
              <a:rPr lang="de-DE" sz="2100" dirty="0">
                <a:solidFill>
                  <a:srgbClr val="000000"/>
                </a:solidFill>
              </a:rPr>
              <a:t>fette sau versaust </a:t>
            </a:r>
            <a:r>
              <a:rPr lang="de-DE" sz="2100" dirty="0" err="1">
                <a:solidFill>
                  <a:srgbClr val="000000"/>
                </a:solidFill>
              </a:rPr>
              <a:t>unsa</a:t>
            </a:r>
            <a:r>
              <a:rPr lang="de-DE" sz="2100" dirty="0">
                <a:solidFill>
                  <a:srgbClr val="000000"/>
                </a:solidFill>
              </a:rPr>
              <a:t> </a:t>
            </a:r>
            <a:r>
              <a:rPr lang="de-DE" sz="2100" dirty="0" err="1">
                <a:solidFill>
                  <a:srgbClr val="000000"/>
                </a:solidFill>
              </a:rPr>
              <a:t>klassenfoto</a:t>
            </a:r>
            <a:r>
              <a:rPr lang="de-DE" sz="2100" dirty="0">
                <a:solidFill>
                  <a:srgbClr val="000000"/>
                </a:solidFill>
              </a:rPr>
              <a:t>, </a:t>
            </a:r>
            <a:r>
              <a:rPr lang="de-DE" sz="2100" dirty="0" err="1" smtClean="0">
                <a:solidFill>
                  <a:srgbClr val="000000"/>
                </a:solidFill>
              </a:rPr>
              <a:t>vapiss</a:t>
            </a:r>
            <a:r>
              <a:rPr lang="de-DE" sz="2100" dirty="0" smtClean="0">
                <a:solidFill>
                  <a:srgbClr val="000000"/>
                </a:solidFill>
              </a:rPr>
              <a:t> </a:t>
            </a:r>
            <a:r>
              <a:rPr lang="de-DE" sz="2100" dirty="0">
                <a:solidFill>
                  <a:srgbClr val="000000"/>
                </a:solidFill>
              </a:rPr>
              <a:t>dich! :-p</a:t>
            </a:r>
          </a:p>
        </p:txBody>
      </p:sp>
      <p:pic>
        <p:nvPicPr>
          <p:cNvPr id="34" name="Picture 11" descr="C:\Users\Günter\AppData\Local\Microsoft\Windows\Temporary Internet Files\Content.IE5\RLTJKEBW\MC900434395[1].wmf"/>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517063" y="1511300"/>
            <a:ext cx="18923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uppieren 34"/>
          <p:cNvGrpSpPr/>
          <p:nvPr/>
        </p:nvGrpSpPr>
        <p:grpSpPr>
          <a:xfrm>
            <a:off x="1032386" y="328535"/>
            <a:ext cx="7876901" cy="3015023"/>
            <a:chOff x="2890682" y="2591729"/>
            <a:chExt cx="6660262" cy="2930363"/>
          </a:xfrm>
        </p:grpSpPr>
        <p:pic>
          <p:nvPicPr>
            <p:cNvPr id="36" name="Grafik 35"/>
            <p:cNvPicPr>
              <a:picLocks noChangeAspect="1"/>
            </p:cNvPicPr>
            <p:nvPr/>
          </p:nvPicPr>
          <p:blipFill rotWithShape="1">
            <a:blip r:embed="rId9">
              <a:extLst>
                <a:ext uri="{28A0092B-C50C-407E-A947-70E740481C1C}">
                  <a14:useLocalDpi xmlns:a14="http://schemas.microsoft.com/office/drawing/2010/main" val="0"/>
                </a:ext>
              </a:extLst>
            </a:blip>
            <a:srcRect l="20778" r="4547"/>
            <a:stretch/>
          </p:blipFill>
          <p:spPr>
            <a:xfrm>
              <a:off x="2890682" y="2591729"/>
              <a:ext cx="3274142" cy="2924448"/>
            </a:xfrm>
            <a:prstGeom prst="rect">
              <a:avLst/>
            </a:prstGeom>
          </p:spPr>
        </p:pic>
        <p:pic>
          <p:nvPicPr>
            <p:cNvPr id="37" name="Grafik 36"/>
            <p:cNvPicPr>
              <a:picLocks noChangeAspect="1"/>
            </p:cNvPicPr>
            <p:nvPr/>
          </p:nvPicPr>
          <p:blipFill rotWithShape="1">
            <a:blip r:embed="rId10">
              <a:extLst>
                <a:ext uri="{28A0092B-C50C-407E-A947-70E740481C1C}">
                  <a14:useLocalDpi xmlns:a14="http://schemas.microsoft.com/office/drawing/2010/main" val="0"/>
                </a:ext>
              </a:extLst>
            </a:blip>
            <a:srcRect l="12286"/>
            <a:stretch/>
          </p:blipFill>
          <p:spPr>
            <a:xfrm>
              <a:off x="6135325" y="2601561"/>
              <a:ext cx="3415619" cy="2920531"/>
            </a:xfrm>
            <a:prstGeom prst="rect">
              <a:avLst/>
            </a:prstGeom>
          </p:spPr>
        </p:pic>
      </p:grpSp>
      <p:pic>
        <p:nvPicPr>
          <p:cNvPr id="38" name="Let_s_Fight_It_Together">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787783" y="4357862"/>
            <a:ext cx="1698470" cy="953403"/>
          </a:xfrm>
          <a:prstGeom prst="rect">
            <a:avLst/>
          </a:prstGeom>
        </p:spPr>
      </p:pic>
      <p:sp>
        <p:nvSpPr>
          <p:cNvPr id="2" name="Rechteck 1"/>
          <p:cNvSpPr/>
          <p:nvPr/>
        </p:nvSpPr>
        <p:spPr>
          <a:xfrm>
            <a:off x="245695" y="6237788"/>
            <a:ext cx="5759450" cy="707886"/>
          </a:xfrm>
          <a:prstGeom prst="rect">
            <a:avLst/>
          </a:prstGeom>
        </p:spPr>
        <p:txBody>
          <a:bodyPr>
            <a:spAutoFit/>
          </a:bodyPr>
          <a:lstStyle/>
          <a:p>
            <a:pPr eaLnBrk="1" hangingPunct="1">
              <a:spcBef>
                <a:spcPts val="600"/>
              </a:spcBef>
              <a:spcAft>
                <a:spcPts val="400"/>
              </a:spcAft>
              <a:buClr>
                <a:srgbClr val="333399"/>
              </a:buClr>
            </a:pPr>
            <a:r>
              <a:rPr lang="de-DE" altLang="de-DE" sz="2000" dirty="0">
                <a:solidFill>
                  <a:schemeClr val="tx1"/>
                </a:solidFill>
                <a:hlinkClick r:id="rId12"/>
              </a:rPr>
              <a:t>Video „</a:t>
            </a:r>
            <a:r>
              <a:rPr lang="de-DE" altLang="de-DE" sz="2000" dirty="0" err="1">
                <a:solidFill>
                  <a:schemeClr val="tx1"/>
                </a:solidFill>
                <a:hlinkClick r:id="rId12"/>
              </a:rPr>
              <a:t>Let‘s</a:t>
            </a:r>
            <a:r>
              <a:rPr lang="de-DE" altLang="de-DE" sz="2000" dirty="0">
                <a:solidFill>
                  <a:schemeClr val="tx1"/>
                </a:solidFill>
                <a:hlinkClick r:id="rId12"/>
              </a:rPr>
              <a:t> </a:t>
            </a:r>
            <a:r>
              <a:rPr lang="de-DE" altLang="de-DE" sz="2000" dirty="0" err="1">
                <a:solidFill>
                  <a:schemeClr val="tx1"/>
                </a:solidFill>
                <a:hlinkClick r:id="rId12"/>
              </a:rPr>
              <a:t>fight</a:t>
            </a:r>
            <a:r>
              <a:rPr lang="de-DE" altLang="de-DE" sz="2000" dirty="0">
                <a:solidFill>
                  <a:schemeClr val="tx1"/>
                </a:solidFill>
                <a:hlinkClick r:id="rId12"/>
              </a:rPr>
              <a:t> </a:t>
            </a:r>
            <a:r>
              <a:rPr lang="de-DE" altLang="de-DE" sz="2000" dirty="0" err="1">
                <a:solidFill>
                  <a:schemeClr val="tx1"/>
                </a:solidFill>
                <a:hlinkClick r:id="rId12"/>
              </a:rPr>
              <a:t>it</a:t>
            </a:r>
            <a:r>
              <a:rPr lang="de-DE" altLang="de-DE" sz="2000" dirty="0">
                <a:solidFill>
                  <a:schemeClr val="tx1"/>
                </a:solidFill>
                <a:hlinkClick r:id="rId12"/>
              </a:rPr>
              <a:t> </a:t>
            </a:r>
            <a:r>
              <a:rPr lang="de-DE" altLang="de-DE" sz="2000" dirty="0" err="1">
                <a:solidFill>
                  <a:schemeClr val="tx1"/>
                </a:solidFill>
                <a:hlinkClick r:id="rId12"/>
              </a:rPr>
              <a:t>together</a:t>
            </a:r>
            <a:r>
              <a:rPr lang="de-DE" altLang="de-DE" sz="2000" dirty="0">
                <a:solidFill>
                  <a:schemeClr val="tx1"/>
                </a:solidFill>
                <a:hlinkClick r:id="rId12"/>
              </a:rPr>
              <a:t>“</a:t>
            </a:r>
            <a:r>
              <a:rPr lang="de-DE" altLang="de-DE" sz="2000" dirty="0">
                <a:solidFill>
                  <a:schemeClr val="tx1"/>
                </a:solidFill>
              </a:rPr>
              <a:t> (</a:t>
            </a:r>
            <a:r>
              <a:rPr lang="de-DE" altLang="de-DE" sz="2000" dirty="0" smtClean="0">
                <a:solidFill>
                  <a:schemeClr val="tx1"/>
                </a:solidFill>
              </a:rPr>
              <a:t>6:31, </a:t>
            </a:r>
            <a:r>
              <a:rPr lang="de-DE" altLang="de-DE" sz="2000" dirty="0">
                <a:solidFill>
                  <a:schemeClr val="tx1"/>
                </a:solidFill>
              </a:rPr>
              <a:t>bei </a:t>
            </a:r>
            <a:r>
              <a:rPr lang="de-DE" altLang="de-DE" sz="2000" dirty="0" err="1">
                <a:solidFill>
                  <a:schemeClr val="tx1"/>
                </a:solidFill>
              </a:rPr>
              <a:t>Youtube</a:t>
            </a:r>
            <a:r>
              <a:rPr lang="de-DE" altLang="de-DE" sz="2000" dirty="0">
                <a:solidFill>
                  <a:schemeClr val="tx1"/>
                </a:solidFill>
              </a:rPr>
              <a:t> oder Klicksafe.de)</a:t>
            </a:r>
            <a:endParaRPr lang="de-DE" altLang="de-DE" sz="2000" dirty="0">
              <a:solidFill>
                <a:schemeClr val="tx1"/>
              </a:solidFill>
            </a:endParaRPr>
          </a:p>
        </p:txBody>
      </p:sp>
    </p:spTree>
    <p:extLst>
      <p:ext uri="{BB962C8B-B14F-4D97-AF65-F5344CB8AC3E}">
        <p14:creationId xmlns:p14="http://schemas.microsoft.com/office/powerpoint/2010/main" val="359626322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8"/>
                                        </p:tgtEl>
                                      </p:cBhvr>
                                    </p:cmd>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8"/>
                                        </p:tgtEl>
                                        <p:attrNameLst>
                                          <p:attrName>style.visibility</p:attrName>
                                        </p:attrNameLst>
                                      </p:cBhvr>
                                      <p:to>
                                        <p:strVal val="hidden"/>
                                      </p:to>
                                    </p:set>
                                    <p:cmd type="call" cmd="stop">
                                      <p:cBhvr>
                                        <p:cTn id="11" dur="1">
                                          <p:stCondLst>
                                            <p:cond delay="0"/>
                                          </p:stCondLst>
                                        </p:cTn>
                                        <p:tgtEl>
                                          <p:spTgt spid="38"/>
                                        </p:tgtEl>
                                      </p:cBhvr>
                                    </p:cmd>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entr" fill="hold" nodeType="withEffect">
                                  <p:stCondLst>
                                    <p:cond delay="0"/>
                                  </p:stCondLst>
                                  <p:childTnLst>
                                    <p:set>
                                      <p:cBhvr additive="repl">
                                        <p:cTn id="19"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fill="hold" nodeType="clickEffect">
                                  <p:stCondLst>
                                    <p:cond delay="0"/>
                                  </p:stCondLst>
                                  <p:childTnLst>
                                    <p:set>
                                      <p:cBhvr additive="repl">
                                        <p:cTn id="23" dur="1" fill="hold">
                                          <p:stCondLst>
                                            <p:cond delay="0"/>
                                          </p:stCondLst>
                                        </p:cTn>
                                        <p:tgtEl>
                                          <p:spTgt spid="23">
                                            <p:txEl>
                                              <p:pRg st="2" end="2"/>
                                            </p:txEl>
                                          </p:spTgt>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2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fill="hold" nodeType="clickEffect">
                                  <p:stCondLst>
                                    <p:cond delay="0"/>
                                  </p:stCondLst>
                                  <p:childTnLst>
                                    <p:set>
                                      <p:cBhvr additive="repl">
                                        <p:cTn id="29"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fill="hold" nodeType="clickEffect">
                                  <p:stCondLst>
                                    <p:cond delay="0"/>
                                  </p:stCondLst>
                                  <p:childTnLst>
                                    <p:set>
                                      <p:cBhvr additive="repl">
                                        <p:cTn id="33" dur="1" fill="hold">
                                          <p:stCondLst>
                                            <p:cond delay="0"/>
                                          </p:stCondLst>
                                        </p:cTn>
                                        <p:tgtEl>
                                          <p:spTgt spid="23">
                                            <p:txEl>
                                              <p:pRg st="4" end="4"/>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iterate type="lt">
                                    <p:tmAbs val="10"/>
                                  </p:iterate>
                                  <p:childTnLst>
                                    <p:set>
                                      <p:cBhvr>
                                        <p:cTn id="36" dur="1" fill="hold">
                                          <p:stCondLst>
                                            <p:cond delay="0"/>
                                          </p:stCondLst>
                                        </p:cTn>
                                        <p:tgtEl>
                                          <p:spTgt spid="33"/>
                                        </p:tgtEl>
                                        <p:attrNameLst>
                                          <p:attrName>style.visibility</p:attrName>
                                        </p:attrNameLst>
                                      </p:cBhvr>
                                      <p:to>
                                        <p:strVal val="visible"/>
                                      </p:to>
                                    </p:set>
                                  </p:childTnLst>
                                </p:cTn>
                              </p:par>
                              <p:par>
                                <p:cTn id="37" presetID="1" presetClass="entr" fill="hold" nodeType="withEffect">
                                  <p:stCondLst>
                                    <p:cond delay="0"/>
                                  </p:stCondLst>
                                  <p:childTnLst>
                                    <p:set>
                                      <p:cBhvr additive="repl">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xit" presetSubtype="0" fill="hold" grpId="1" nodeType="withEffect">
                                  <p:stCondLst>
                                    <p:cond delay="0"/>
                                  </p:stCondLst>
                                  <p:iterate type="lt">
                                    <p:tmAbs val="0"/>
                                  </p:iterate>
                                  <p:childTnLst>
                                    <p:set>
                                      <p:cBhvr>
                                        <p:cTn id="44" dur="1" fill="hold">
                                          <p:stCondLst>
                                            <p:cond delay="0"/>
                                          </p:stCondLst>
                                        </p:cTn>
                                        <p:tgtEl>
                                          <p:spTgt spid="33"/>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additive="repl">
                                        <p:cTn id="50" dur="1" fill="hold">
                                          <p:stCondLst>
                                            <p:cond delay="0"/>
                                          </p:stCondLst>
                                        </p:cTn>
                                        <p:tgtEl>
                                          <p:spTgt spid="23">
                                            <p:txEl>
                                              <p:pRg st="5" end="5"/>
                                            </p:txEl>
                                          </p:spTgt>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3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fill="hold" nodeType="clickEffect">
                                  <p:stCondLst>
                                    <p:cond delay="0"/>
                                  </p:stCondLst>
                                  <p:childTnLst>
                                    <p:set>
                                      <p:cBhvr additive="repl">
                                        <p:cTn id="56"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57" fill="hold" display="0">
                  <p:stCondLst>
                    <p:cond delay="indefinite"/>
                  </p:stCondLst>
                </p:cTn>
                <p:tgtEl>
                  <p:spTgt spid="38"/>
                </p:tgtEl>
              </p:cMediaNode>
            </p:video>
          </p:childTnLst>
        </p:cTn>
      </p:par>
    </p:tnLst>
    <p:bldLst>
      <p:bldP spid="33" grpId="0"/>
      <p:bldP spid="3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576263" y="0"/>
            <a:ext cx="10367962" cy="1063625"/>
          </a:xfrm>
        </p:spPr>
        <p:txBody>
          <a:bodyPr/>
          <a:lstStyle/>
          <a:p>
            <a:pPr>
              <a:defRPr/>
            </a:pPr>
            <a:r>
              <a:rPr lang="de-DE" dirty="0" smtClean="0"/>
              <a:t>Cybermobbing: Was tun?</a:t>
            </a:r>
          </a:p>
        </p:txBody>
      </p:sp>
      <p:sp>
        <p:nvSpPr>
          <p:cNvPr id="9" name="Inhaltsplatzhalter 7"/>
          <p:cNvSpPr>
            <a:spLocks noGrp="1"/>
          </p:cNvSpPr>
          <p:nvPr>
            <p:ph idx="1"/>
          </p:nvPr>
        </p:nvSpPr>
        <p:spPr>
          <a:xfrm>
            <a:off x="519113" y="1197065"/>
            <a:ext cx="10893074" cy="4959350"/>
          </a:xfrm>
        </p:spPr>
        <p:txBody>
          <a:bodyPr/>
          <a:lstStyle/>
          <a:p>
            <a:pPr>
              <a:defRPr/>
            </a:pPr>
            <a:r>
              <a:rPr lang="de-DE" sz="2200" b="1" dirty="0" smtClean="0"/>
              <a:t>Mobbing verhindern durch Aufklärung: </a:t>
            </a:r>
          </a:p>
          <a:p>
            <a:pPr>
              <a:defRPr/>
            </a:pPr>
            <a:endParaRPr lang="de-DE" sz="2200" b="1" dirty="0" smtClean="0"/>
          </a:p>
          <a:p>
            <a:pPr marL="457200" indent="-457200">
              <a:spcAft>
                <a:spcPts val="600"/>
              </a:spcAft>
              <a:buClr>
                <a:srgbClr val="000099"/>
              </a:buClr>
              <a:buFont typeface="+mj-lt"/>
              <a:buAutoNum type="arabicPeriod"/>
              <a:defRPr/>
            </a:pPr>
            <a:r>
              <a:rPr lang="de-DE" sz="2200" b="1" dirty="0" smtClean="0"/>
              <a:t>Folgen für die Opfer: </a:t>
            </a:r>
            <a:r>
              <a:rPr lang="de-DE" sz="1800" dirty="0" smtClean="0"/>
              <a:t>Stress, Schulangst, psychosomatische Krankheiten, Depression, </a:t>
            </a:r>
            <a:r>
              <a:rPr lang="de-DE" sz="1800" dirty="0" smtClean="0">
                <a:solidFill>
                  <a:srgbClr val="FF0000"/>
                </a:solidFill>
              </a:rPr>
              <a:t>Selbstmord, Amoklauf</a:t>
            </a:r>
          </a:p>
          <a:p>
            <a:pPr marL="457200" indent="-457200">
              <a:spcAft>
                <a:spcPts val="600"/>
              </a:spcAft>
              <a:buClr>
                <a:srgbClr val="000099"/>
              </a:buClr>
              <a:buFont typeface="+mj-lt"/>
              <a:buAutoNum type="arabicPeriod"/>
              <a:defRPr/>
            </a:pPr>
            <a:r>
              <a:rPr lang="de-DE" sz="2200" b="1" dirty="0" smtClean="0"/>
              <a:t>Konsequenzen für die </a:t>
            </a:r>
            <a:r>
              <a:rPr lang="de-DE" sz="2200" b="1" dirty="0"/>
              <a:t>Täter:</a:t>
            </a:r>
            <a:r>
              <a:rPr lang="de-DE" sz="2200" dirty="0"/>
              <a:t> </a:t>
            </a:r>
            <a:r>
              <a:rPr lang="de-DE" sz="1800" dirty="0"/>
              <a:t>Ordnungsmaßnahmen, </a:t>
            </a:r>
            <a:r>
              <a:rPr lang="de-DE" sz="1800" dirty="0" smtClean="0"/>
              <a:t>Unterlassungsklage</a:t>
            </a:r>
            <a:r>
              <a:rPr lang="de-DE" sz="1800" dirty="0"/>
              <a:t>, Anzeige</a:t>
            </a:r>
            <a:endParaRPr lang="de-DE" sz="1800" dirty="0" smtClean="0"/>
          </a:p>
          <a:p>
            <a:pPr marL="457200" indent="-457200">
              <a:spcAft>
                <a:spcPts val="600"/>
              </a:spcAft>
              <a:buClr>
                <a:srgbClr val="000099"/>
              </a:buClr>
              <a:buFont typeface="+mj-lt"/>
              <a:buAutoNum type="arabicPeriod"/>
              <a:defRPr/>
            </a:pPr>
            <a:r>
              <a:rPr lang="de-DE" sz="2200" dirty="0" smtClean="0"/>
              <a:t>Mitläufer/Zuschauer sind mit verantwortlich =&gt; </a:t>
            </a:r>
            <a:r>
              <a:rPr lang="de-DE" sz="2200" dirty="0" smtClean="0">
                <a:solidFill>
                  <a:srgbClr val="FF0000"/>
                </a:solidFill>
              </a:rPr>
              <a:t>ZIVILCOURAGE!</a:t>
            </a:r>
          </a:p>
          <a:p>
            <a:pPr marL="457200" indent="-457200">
              <a:spcAft>
                <a:spcPts val="600"/>
              </a:spcAft>
              <a:buClr>
                <a:srgbClr val="000099"/>
              </a:buClr>
              <a:buFont typeface="+mj-lt"/>
              <a:buAutoNum type="arabicPeriod"/>
              <a:defRPr/>
            </a:pPr>
            <a:r>
              <a:rPr lang="de-DE" sz="2200" dirty="0" smtClean="0"/>
              <a:t>Streit/Konflikte </a:t>
            </a:r>
            <a:r>
              <a:rPr lang="de-DE" sz="2200" b="1" dirty="0" smtClean="0">
                <a:solidFill>
                  <a:srgbClr val="FF0000"/>
                </a:solidFill>
              </a:rPr>
              <a:t>immer persönlich</a:t>
            </a:r>
            <a:r>
              <a:rPr lang="de-DE" sz="2200" dirty="0" smtClean="0"/>
              <a:t> klären, nicht digital</a:t>
            </a:r>
          </a:p>
          <a:p>
            <a:pPr marL="457200" indent="-457200">
              <a:spcAft>
                <a:spcPts val="600"/>
              </a:spcAft>
              <a:buClr>
                <a:srgbClr val="000099"/>
              </a:buClr>
              <a:buFont typeface="+mj-lt"/>
              <a:buAutoNum type="arabicPeriod"/>
              <a:defRPr/>
            </a:pPr>
            <a:r>
              <a:rPr lang="de-DE" sz="2200" b="1" dirty="0" smtClean="0"/>
              <a:t>Privatsphäre</a:t>
            </a:r>
            <a:r>
              <a:rPr lang="de-DE" sz="2200" dirty="0" smtClean="0"/>
              <a:t> im Internet schützen</a:t>
            </a:r>
          </a:p>
        </p:txBody>
      </p:sp>
      <p:pic>
        <p:nvPicPr>
          <p:cNvPr id="11" name="Picture 11" descr="C:\Users\Günter\AppData\Local\Microsoft\Windows\Temporary Internet Files\Content.IE5\RLTJKEBW\MC900434395[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20244" y="166594"/>
            <a:ext cx="18923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103805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576263" y="0"/>
            <a:ext cx="10367962" cy="1063625"/>
          </a:xfrm>
        </p:spPr>
        <p:txBody>
          <a:bodyPr/>
          <a:lstStyle/>
          <a:p>
            <a:pPr>
              <a:defRPr/>
            </a:pPr>
            <a:r>
              <a:rPr lang="de-DE" dirty="0" smtClean="0"/>
              <a:t>Cybermobbing: Was tun?</a:t>
            </a:r>
          </a:p>
        </p:txBody>
      </p:sp>
      <p:sp>
        <p:nvSpPr>
          <p:cNvPr id="9" name="Inhaltsplatzhalter 7"/>
          <p:cNvSpPr>
            <a:spLocks noGrp="1"/>
          </p:cNvSpPr>
          <p:nvPr>
            <p:ph idx="1"/>
          </p:nvPr>
        </p:nvSpPr>
        <p:spPr>
          <a:xfrm>
            <a:off x="519113" y="1197065"/>
            <a:ext cx="10893074" cy="4959350"/>
          </a:xfrm>
        </p:spPr>
        <p:txBody>
          <a:bodyPr/>
          <a:lstStyle/>
          <a:p>
            <a:pPr>
              <a:spcBef>
                <a:spcPts val="0"/>
              </a:spcBef>
              <a:defRPr/>
            </a:pPr>
            <a:r>
              <a:rPr lang="de-DE" sz="2200" b="1" dirty="0" smtClean="0"/>
              <a:t>Richtig reagieren bei Vorfällen:</a:t>
            </a:r>
          </a:p>
          <a:p>
            <a:pPr>
              <a:spcBef>
                <a:spcPts val="0"/>
              </a:spcBef>
              <a:defRPr/>
            </a:pPr>
            <a:endParaRPr lang="de-DE" sz="2200" b="1" dirty="0" smtClean="0"/>
          </a:p>
          <a:p>
            <a:pPr>
              <a:spcAft>
                <a:spcPts val="600"/>
              </a:spcAft>
              <a:buBlip>
                <a:blip r:embed="rId3"/>
              </a:buBlip>
              <a:defRPr/>
            </a:pPr>
            <a:r>
              <a:rPr lang="de-DE" sz="2200" b="1" dirty="0">
                <a:solidFill>
                  <a:srgbClr val="FF0000"/>
                </a:solidFill>
              </a:rPr>
              <a:t>Nicht online </a:t>
            </a:r>
            <a:r>
              <a:rPr lang="de-DE" sz="2200" b="1" dirty="0" smtClean="0">
                <a:solidFill>
                  <a:srgbClr val="FF0000"/>
                </a:solidFill>
              </a:rPr>
              <a:t>reagieren!</a:t>
            </a:r>
          </a:p>
          <a:p>
            <a:pPr>
              <a:spcAft>
                <a:spcPts val="600"/>
              </a:spcAft>
              <a:buBlip>
                <a:blip r:embed="rId3"/>
              </a:buBlip>
              <a:defRPr/>
            </a:pPr>
            <a:r>
              <a:rPr lang="de-DE" sz="2200" dirty="0" smtClean="0"/>
              <a:t>Mobbing nicht ertragen/zulassen, Hilfe suchen, gegen Täter vorgehen</a:t>
            </a:r>
          </a:p>
          <a:p>
            <a:pPr>
              <a:spcAft>
                <a:spcPts val="600"/>
              </a:spcAft>
              <a:buFont typeface="Arial Unicode MS" pitchFamily="34" charset="-128"/>
              <a:buBlip>
                <a:blip r:embed="rId3"/>
              </a:buBlip>
              <a:defRPr/>
            </a:pPr>
            <a:r>
              <a:rPr lang="de-DE" sz="2200" dirty="0" smtClean="0"/>
              <a:t>Beweise sammeln (Screenshots</a:t>
            </a:r>
            <a:r>
              <a:rPr lang="de-DE" sz="2200" dirty="0"/>
              <a:t> </a:t>
            </a:r>
            <a:r>
              <a:rPr lang="de-DE" sz="2200" dirty="0" smtClean="0"/>
              <a:t>etc.)</a:t>
            </a:r>
          </a:p>
        </p:txBody>
      </p:sp>
      <p:pic>
        <p:nvPicPr>
          <p:cNvPr id="11" name="Picture 11" descr="C:\Users\Günter\AppData\Local\Microsoft\Windows\Temporary Internet Files\Content.IE5\RLTJKEBW\MC900434395[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20244" y="166594"/>
            <a:ext cx="18923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93535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bwMode="auto">
          <a:xfrm>
            <a:off x="437323" y="3767498"/>
            <a:ext cx="10689856" cy="2827664"/>
          </a:xfrm>
          <a:prstGeom prst="rect">
            <a:avLst/>
          </a:prstGeom>
          <a:solidFill>
            <a:srgbClr val="FFFFFB"/>
          </a:solidFill>
          <a:ln>
            <a:noFill/>
          </a:ln>
          <a:extLst/>
        </p:spPr>
        <p:txBody>
          <a:bodyPr vert="horz" wrap="square" lIns="106908" tIns="53634" rIns="106908" bIns="53634" numCol="1" anchor="t" anchorCtr="0" compatLnSpc="1">
            <a:prstTxWarp prst="textNoShape">
              <a:avLst/>
            </a:prstTxWarp>
          </a:bodyPr>
          <a:lstStyle>
            <a:lvl1pPr marL="342900" indent="-34290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1pPr>
            <a:lvl2pPr marL="742950" indent="-285750" algn="l" defTabSz="449263" rtl="0" eaLnBrk="0" fontAlgn="base" hangingPunct="0">
              <a:spcBef>
                <a:spcPts val="463"/>
              </a:spcBef>
              <a:spcAft>
                <a:spcPct val="0"/>
              </a:spcAft>
              <a:buClr>
                <a:srgbClr val="000000"/>
              </a:buClr>
              <a:buSzPct val="100000"/>
              <a:buFont typeface="Arial Unicode MS" pitchFamily="34" charset="-128"/>
              <a:defRPr sz="1900">
                <a:solidFill>
                  <a:srgbClr val="333399"/>
                </a:solidFill>
                <a:latin typeface="+mn-lt"/>
                <a:ea typeface="+mn-ea"/>
                <a:cs typeface="Arial Unicode MS" pitchFamily="34" charset="-128"/>
              </a:defRPr>
            </a:lvl2pPr>
            <a:lvl3pPr marL="1143000" indent="-228600" algn="l" defTabSz="449263" rtl="0" eaLnBrk="0" fontAlgn="base" hangingPunct="0">
              <a:spcBef>
                <a:spcPts val="400"/>
              </a:spcBef>
              <a:spcAft>
                <a:spcPct val="0"/>
              </a:spcAft>
              <a:buClr>
                <a:srgbClr val="000000"/>
              </a:buClr>
              <a:buSzPct val="100000"/>
              <a:buFont typeface="Arial Unicode MS" pitchFamily="34" charset="-128"/>
              <a:defRPr sz="1600">
                <a:solidFill>
                  <a:srgbClr val="333399"/>
                </a:solidFill>
                <a:latin typeface="+mn-lt"/>
                <a:ea typeface="+mn-ea"/>
                <a:cs typeface="Arial Unicode MS" pitchFamily="34" charset="-128"/>
              </a:defRPr>
            </a:lvl3pPr>
            <a:lvl4pPr marL="1598613" indent="-228600"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4pPr>
            <a:lvl5pPr marL="2057400" indent="-230188" algn="l" defTabSz="449263" rtl="0" eaLnBrk="0" fontAlgn="base" hangingPunct="0">
              <a:spcBef>
                <a:spcPts val="575"/>
              </a:spcBef>
              <a:spcAft>
                <a:spcPct val="0"/>
              </a:spcAft>
              <a:buClr>
                <a:srgbClr val="000000"/>
              </a:buClr>
              <a:buSzPct val="100000"/>
              <a:buFont typeface="Arial Unicode MS" pitchFamily="34" charset="-128"/>
              <a:defRPr sz="2300">
                <a:solidFill>
                  <a:srgbClr val="333399"/>
                </a:solidFill>
                <a:latin typeface="+mn-lt"/>
                <a:ea typeface="+mn-ea"/>
                <a:cs typeface="Arial Unicode MS" pitchFamily="34" charset="-128"/>
              </a:defRPr>
            </a:lvl5pPr>
            <a:lvl6pPr marL="25146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6pPr>
            <a:lvl7pPr marL="29718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7pPr>
            <a:lvl8pPr marL="34290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8pPr>
            <a:lvl9pPr marL="3886200" indent="-228600" algn="l" defTabSz="449263" rtl="0" fontAlgn="base">
              <a:spcBef>
                <a:spcPts val="575"/>
              </a:spcBef>
              <a:spcAft>
                <a:spcPct val="0"/>
              </a:spcAft>
              <a:buClr>
                <a:srgbClr val="000000"/>
              </a:buClr>
              <a:buSzPct val="100000"/>
              <a:buFont typeface="Times New Roman" pitchFamily="18" charset="0"/>
              <a:defRPr sz="2300">
                <a:solidFill>
                  <a:srgbClr val="333399"/>
                </a:solidFill>
                <a:latin typeface="+mn-lt"/>
                <a:ea typeface="+mn-ea"/>
                <a:cs typeface="+mn-cs"/>
              </a:defRPr>
            </a:lvl9pPr>
          </a:lstStyle>
          <a:p>
            <a:pPr marL="400050" indent="-400050" eaLnBrk="1" hangingPunct="1">
              <a:lnSpc>
                <a:spcPts val="3600"/>
              </a:lnSpc>
              <a:spcBef>
                <a:spcPct val="0"/>
              </a:spcBef>
              <a:buClr>
                <a:srgbClr val="333399"/>
              </a:buClr>
              <a:buFont typeface="Arial Unicode MS" pitchFamily="34" charset="-128"/>
              <a:buBlip>
                <a:blip r:embed="rId3"/>
              </a:buBlip>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pPr>
            <a:r>
              <a:rPr lang="de-DE" sz="2200" kern="0" dirty="0" smtClean="0">
                <a:solidFill>
                  <a:srgbClr val="000099"/>
                </a:solidFill>
              </a:rPr>
              <a:t>„Jeder Mensch hat das Recht, selbst darüber zu bestimmen, </a:t>
            </a:r>
            <a:br>
              <a:rPr lang="de-DE" sz="2200" kern="0" dirty="0" smtClean="0">
                <a:solidFill>
                  <a:srgbClr val="000099"/>
                </a:solidFill>
              </a:rPr>
            </a:br>
            <a:r>
              <a:rPr lang="de-DE" sz="2200" kern="0" dirty="0" smtClean="0">
                <a:solidFill>
                  <a:srgbClr val="000099"/>
                </a:solidFill>
              </a:rPr>
              <a:t>  ob … Bilder von ihm veröffentlicht werden.“ </a:t>
            </a:r>
            <a:r>
              <a:rPr lang="de-DE" sz="1600" kern="0" dirty="0" smtClean="0">
                <a:solidFill>
                  <a:srgbClr val="000099"/>
                </a:solidFill>
              </a:rPr>
              <a:t>(§ 22 Kunsturheberrechtsgesetz)</a:t>
            </a:r>
            <a:r>
              <a:rPr lang="de-DE" sz="2400" kern="0" dirty="0" smtClean="0">
                <a:solidFill>
                  <a:srgbClr val="000099"/>
                </a:solidFill>
              </a:rPr>
              <a:t> </a:t>
            </a:r>
          </a:p>
          <a:p>
            <a:pPr marL="400050" indent="-400050" eaLnBrk="1" hangingPunct="1">
              <a:lnSpc>
                <a:spcPts val="3600"/>
              </a:lnSpc>
              <a:spcBef>
                <a:spcPct val="0"/>
              </a:spcBef>
              <a:buClr>
                <a:srgbClr val="333399"/>
              </a:buClr>
              <a:buFont typeface="Arial Unicode MS" pitchFamily="34" charset="-128"/>
              <a:buBlip>
                <a:blip r:embed="rId3"/>
              </a:buBlip>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pPr>
            <a:r>
              <a:rPr lang="de-DE" sz="2200" b="1" kern="0" dirty="0" smtClean="0">
                <a:solidFill>
                  <a:srgbClr val="000099"/>
                </a:solidFill>
              </a:rPr>
              <a:t>Bei Kindern müssen die Eltern zustimmen!</a:t>
            </a:r>
          </a:p>
          <a:p>
            <a:pPr marL="400050" indent="-400050" eaLnBrk="1" hangingPunct="1">
              <a:lnSpc>
                <a:spcPts val="3600"/>
              </a:lnSpc>
              <a:spcBef>
                <a:spcPct val="0"/>
              </a:spcBef>
              <a:buClr>
                <a:srgbClr val="333399"/>
              </a:buClr>
              <a:buFont typeface="Arial Unicode MS" pitchFamily="34" charset="-128"/>
              <a:buBlip>
                <a:blip r:embed="rId3"/>
              </a:buBlip>
              <a:tabLst>
                <a:tab pos="400050" algn="l"/>
                <a:tab pos="503238" algn="l"/>
                <a:tab pos="952500" algn="l"/>
                <a:tab pos="1401763" algn="l"/>
                <a:tab pos="1849438" algn="l"/>
                <a:tab pos="2298700" algn="l"/>
                <a:tab pos="2749550" algn="l"/>
                <a:tab pos="3198813" algn="l"/>
                <a:tab pos="3648075" algn="l"/>
                <a:tab pos="4097338" algn="l"/>
                <a:tab pos="4546600" algn="l"/>
                <a:tab pos="4994275" algn="l"/>
                <a:tab pos="5443538" algn="l"/>
                <a:tab pos="5892800" algn="l"/>
                <a:tab pos="6343650" algn="l"/>
                <a:tab pos="6792913" algn="l"/>
                <a:tab pos="7242175" algn="l"/>
                <a:tab pos="7691438" algn="l"/>
                <a:tab pos="8139113" algn="l"/>
                <a:tab pos="8588375" algn="l"/>
                <a:tab pos="9037638" algn="l"/>
                <a:tab pos="9409113" algn="l"/>
                <a:tab pos="10134600" algn="l"/>
              </a:tabLst>
            </a:pPr>
            <a:r>
              <a:rPr lang="de-DE" sz="2200" kern="0" dirty="0" smtClean="0">
                <a:solidFill>
                  <a:srgbClr val="000099"/>
                </a:solidFill>
              </a:rPr>
              <a:t>§ 201a Verletzung des höchstpersönlichen Lebensbereichs (Paparazzi-§)</a:t>
            </a:r>
            <a:r>
              <a:rPr lang="de-DE" sz="2200" b="1" kern="0" dirty="0">
                <a:solidFill>
                  <a:srgbClr val="FF0000"/>
                </a:solidFill>
              </a:rPr>
              <a:t> </a:t>
            </a:r>
            <a:r>
              <a:rPr lang="de-DE" sz="2200" b="1" kern="0" dirty="0" smtClean="0">
                <a:solidFill>
                  <a:srgbClr val="FF0000"/>
                </a:solidFill>
              </a:rPr>
              <a:t/>
            </a:r>
            <a:br>
              <a:rPr lang="de-DE" sz="2200" b="1" kern="0" dirty="0" smtClean="0">
                <a:solidFill>
                  <a:srgbClr val="FF0000"/>
                </a:solidFill>
              </a:rPr>
            </a:br>
            <a:r>
              <a:rPr lang="de-DE" sz="2200" b="1" kern="0" dirty="0" smtClean="0">
                <a:solidFill>
                  <a:srgbClr val="FF0000"/>
                </a:solidFill>
              </a:rPr>
              <a:t>Seit Januar 2015: Herstellung &amp; Weitergabe </a:t>
            </a:r>
            <a:r>
              <a:rPr lang="de-DE" sz="2200" b="1" kern="0" dirty="0">
                <a:solidFill>
                  <a:srgbClr val="FF0000"/>
                </a:solidFill>
              </a:rPr>
              <a:t>peinlicher Fotos/Videos </a:t>
            </a:r>
            <a:r>
              <a:rPr lang="de-DE" sz="2200" b="1" kern="0" dirty="0" smtClean="0">
                <a:solidFill>
                  <a:srgbClr val="FF0000"/>
                </a:solidFill>
              </a:rPr>
              <a:t>=&gt; </a:t>
            </a:r>
            <a:r>
              <a:rPr lang="de-DE" sz="2200" b="1" kern="0" dirty="0">
                <a:solidFill>
                  <a:srgbClr val="FF0000"/>
                </a:solidFill>
              </a:rPr>
              <a:t>Straftat</a:t>
            </a:r>
            <a:r>
              <a:rPr lang="de-DE" sz="2200" b="1" kern="0" dirty="0" smtClean="0">
                <a:solidFill>
                  <a:srgbClr val="FF0000"/>
                </a:solidFill>
              </a:rPr>
              <a:t>!</a:t>
            </a:r>
            <a:endParaRPr lang="de-DE" sz="2200" b="1" kern="0" dirty="0">
              <a:solidFill>
                <a:srgbClr val="FF0000"/>
              </a:solidFill>
            </a:endParaRPr>
          </a:p>
        </p:txBody>
      </p:sp>
      <p:sp>
        <p:nvSpPr>
          <p:cNvPr id="10" name="Rectangle 1"/>
          <p:cNvSpPr>
            <a:spLocks noGrp="1" noChangeArrowheads="1"/>
          </p:cNvSpPr>
          <p:nvPr>
            <p:ph type="title"/>
          </p:nvPr>
        </p:nvSpPr>
        <p:spPr>
          <a:xfrm>
            <a:off x="576263" y="163513"/>
            <a:ext cx="10369550" cy="860425"/>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pPr>
            <a:r>
              <a:rPr lang="de-DE" dirty="0" smtClean="0">
                <a:solidFill>
                  <a:srgbClr val="000099"/>
                </a:solidFill>
                <a:effectLst>
                  <a:outerShdw blurRad="38100" dist="38100" dir="2700000" algn="tl">
                    <a:srgbClr val="000000">
                      <a:alpha val="43137"/>
                    </a:srgbClr>
                  </a:outerShdw>
                </a:effectLst>
              </a:rPr>
              <a:t>Das Recht am eigenen Bild</a:t>
            </a:r>
          </a:p>
        </p:txBody>
      </p:sp>
      <p:grpSp>
        <p:nvGrpSpPr>
          <p:cNvPr id="16" name="Gruppieren 15"/>
          <p:cNvGrpSpPr/>
          <p:nvPr/>
        </p:nvGrpSpPr>
        <p:grpSpPr>
          <a:xfrm>
            <a:off x="948243" y="251090"/>
            <a:ext cx="9624676" cy="3504474"/>
            <a:chOff x="948243" y="2709215"/>
            <a:chExt cx="9624676" cy="3504474"/>
          </a:xfrm>
        </p:grpSpPr>
        <p:pic>
          <p:nvPicPr>
            <p:cNvPr id="17" name="Picture 4" descr="MCj0440422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01004" y="3713925"/>
              <a:ext cx="3124704" cy="249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bgerundete rechteckige Legende 17"/>
            <p:cNvSpPr/>
            <p:nvPr/>
          </p:nvSpPr>
          <p:spPr bwMode="auto">
            <a:xfrm rot="21133414">
              <a:off x="8307768" y="2709215"/>
              <a:ext cx="2265151" cy="1513621"/>
            </a:xfrm>
            <a:prstGeom prst="wedgeRoundRectCallout">
              <a:avLst>
                <a:gd name="adj1" fmla="val -95438"/>
                <a:gd name="adj2" fmla="val 56955"/>
                <a:gd name="adj3" fmla="val 16667"/>
              </a:avLst>
            </a:prstGeom>
            <a:solidFill>
              <a:schemeClr val="bg1"/>
            </a:solid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buClr>
                  <a:srgbClr val="000000"/>
                </a:buClr>
                <a:buSzPct val="100000"/>
                <a:buFont typeface="Times New Roman" pitchFamily="18" charset="0"/>
                <a:buNone/>
              </a:pPr>
              <a:r>
                <a:rPr lang="de-DE" sz="2400" dirty="0" smtClean="0">
                  <a:solidFill>
                    <a:srgbClr val="000099"/>
                  </a:solidFill>
                  <a:latin typeface="Arial" charset="0"/>
                </a:rPr>
                <a:t>Darf ich </a:t>
              </a:r>
              <a:br>
                <a:rPr lang="de-DE" sz="2400" dirty="0" smtClean="0">
                  <a:solidFill>
                    <a:srgbClr val="000099"/>
                  </a:solidFill>
                  <a:latin typeface="Arial" charset="0"/>
                </a:rPr>
              </a:br>
              <a:r>
                <a:rPr lang="de-DE" sz="2400" dirty="0" smtClean="0">
                  <a:solidFill>
                    <a:srgbClr val="000099"/>
                  </a:solidFill>
                  <a:latin typeface="Arial" charset="0"/>
                </a:rPr>
                <a:t>das Bild verbreiten?</a:t>
              </a:r>
            </a:p>
          </p:txBody>
        </p:sp>
        <p:sp>
          <p:nvSpPr>
            <p:cNvPr id="19" name="Abgerundete rechteckige Legende 18"/>
            <p:cNvSpPr/>
            <p:nvPr/>
          </p:nvSpPr>
          <p:spPr bwMode="auto">
            <a:xfrm rot="840113">
              <a:off x="948243" y="2925732"/>
              <a:ext cx="2541320" cy="1080587"/>
            </a:xfrm>
            <a:prstGeom prst="wedgeRoundRectCallout">
              <a:avLst>
                <a:gd name="adj1" fmla="val 77298"/>
                <a:gd name="adj2" fmla="val 20697"/>
                <a:gd name="adj3" fmla="val 16667"/>
              </a:avLst>
            </a:prstGeom>
            <a:solidFill>
              <a:schemeClr val="bg1"/>
            </a:solid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buClr>
                  <a:srgbClr val="000000"/>
                </a:buClr>
                <a:buSzPct val="100000"/>
                <a:buFont typeface="Times New Roman" pitchFamily="18" charset="0"/>
                <a:buNone/>
              </a:pPr>
              <a:r>
                <a:rPr lang="de-DE" sz="2400" dirty="0" smtClean="0">
                  <a:solidFill>
                    <a:srgbClr val="000099"/>
                  </a:solidFill>
                  <a:latin typeface="Arial" charset="0"/>
                </a:rPr>
                <a:t>Darf ich dich fotografieren?</a:t>
              </a:r>
            </a:p>
          </p:txBody>
        </p:sp>
      </p:grpSp>
      <p:sp>
        <p:nvSpPr>
          <p:cNvPr id="20" name="Textfeld 19"/>
          <p:cNvSpPr txBox="1"/>
          <p:nvPr/>
        </p:nvSpPr>
        <p:spPr>
          <a:xfrm>
            <a:off x="2" y="2506869"/>
            <a:ext cx="11523661" cy="4247317"/>
          </a:xfrm>
          <a:prstGeom prst="rect">
            <a:avLst/>
          </a:prstGeom>
          <a:solidFill>
            <a:srgbClr val="FFFFCC"/>
          </a:solidFill>
        </p:spPr>
        <p:txBody>
          <a:bodyPr wrap="square" rtlCol="0">
            <a:spAutoFit/>
          </a:bodyPr>
          <a:lstStyle/>
          <a:p>
            <a:pPr algn="ctr"/>
            <a:r>
              <a:rPr lang="de-DE" sz="2400" b="1" dirty="0">
                <a:solidFill>
                  <a:srgbClr val="000000"/>
                </a:solidFill>
                <a:latin typeface="Arial" charset="0"/>
              </a:rPr>
              <a:t>§ 201a</a:t>
            </a:r>
          </a:p>
          <a:p>
            <a:pPr algn="ctr"/>
            <a:r>
              <a:rPr lang="de-DE" sz="2400" b="1" dirty="0">
                <a:solidFill>
                  <a:srgbClr val="000000"/>
                </a:solidFill>
                <a:latin typeface="Arial" charset="0"/>
              </a:rPr>
              <a:t>Verletzung des höchstpersönlichen Lebensbereichs durch </a:t>
            </a:r>
            <a:r>
              <a:rPr lang="de-DE" sz="2400" b="1" dirty="0">
                <a:solidFill>
                  <a:srgbClr val="FF0000"/>
                </a:solidFill>
                <a:latin typeface="Arial" charset="0"/>
              </a:rPr>
              <a:t>Bildaufnahmen</a:t>
            </a:r>
          </a:p>
          <a:p>
            <a:pPr algn="ctr"/>
            <a:r>
              <a:rPr lang="de-DE" sz="1200" b="1" dirty="0" smtClean="0">
                <a:solidFill>
                  <a:srgbClr val="000000"/>
                </a:solidFill>
                <a:latin typeface="Arial" charset="0"/>
              </a:rPr>
              <a:t>Gültig seit 27.01.2015</a:t>
            </a:r>
          </a:p>
          <a:p>
            <a:endParaRPr lang="de-DE" sz="1200" b="1" dirty="0">
              <a:solidFill>
                <a:srgbClr val="000000"/>
              </a:solidFill>
              <a:latin typeface="Arial" charset="0"/>
            </a:endParaRPr>
          </a:p>
          <a:p>
            <a:r>
              <a:rPr lang="de-DE" b="1" dirty="0" smtClean="0">
                <a:solidFill>
                  <a:srgbClr val="000000"/>
                </a:solidFill>
                <a:latin typeface="Arial" charset="0"/>
              </a:rPr>
              <a:t>Freiheitsstrafe </a:t>
            </a:r>
            <a:r>
              <a:rPr lang="de-DE" b="1" dirty="0">
                <a:solidFill>
                  <a:srgbClr val="000000"/>
                </a:solidFill>
                <a:latin typeface="Arial" charset="0"/>
              </a:rPr>
              <a:t>bis zu zwei Jahren oder </a:t>
            </a:r>
            <a:r>
              <a:rPr lang="de-DE" b="1" dirty="0" smtClean="0">
                <a:solidFill>
                  <a:srgbClr val="000000"/>
                </a:solidFill>
                <a:latin typeface="Arial" charset="0"/>
              </a:rPr>
              <a:t>Geldstrafe für Herstellung oder Weitergabe von Fotos/Videos</a:t>
            </a:r>
            <a:endParaRPr lang="de-DE" b="1" dirty="0">
              <a:solidFill>
                <a:srgbClr val="000000"/>
              </a:solidFill>
              <a:latin typeface="Arial" charset="0"/>
            </a:endParaRPr>
          </a:p>
          <a:p>
            <a:pPr marL="1028700" lvl="1">
              <a:buFontTx/>
              <a:buBlip>
                <a:blip r:embed="rId5"/>
              </a:buBlip>
            </a:pPr>
            <a:r>
              <a:rPr lang="de-DE" sz="1600" dirty="0" smtClean="0">
                <a:solidFill>
                  <a:srgbClr val="000000"/>
                </a:solidFill>
                <a:latin typeface="Arial" charset="0"/>
              </a:rPr>
              <a:t>einer </a:t>
            </a:r>
            <a:r>
              <a:rPr lang="de-DE" sz="1600" dirty="0">
                <a:solidFill>
                  <a:srgbClr val="000000"/>
                </a:solidFill>
                <a:latin typeface="Arial" charset="0"/>
              </a:rPr>
              <a:t>anderen </a:t>
            </a:r>
            <a:r>
              <a:rPr lang="de-DE" sz="2400" b="1" dirty="0" smtClean="0">
                <a:solidFill>
                  <a:srgbClr val="FF0000"/>
                </a:solidFill>
                <a:latin typeface="Arial" charset="0"/>
              </a:rPr>
              <a:t>Person</a:t>
            </a:r>
            <a:r>
              <a:rPr lang="de-DE" sz="1600" dirty="0" smtClean="0">
                <a:solidFill>
                  <a:srgbClr val="000000"/>
                </a:solidFill>
                <a:latin typeface="Arial" charset="0"/>
              </a:rPr>
              <a:t> </a:t>
            </a:r>
            <a:r>
              <a:rPr lang="de-DE" sz="2400" b="1" dirty="0">
                <a:solidFill>
                  <a:srgbClr val="FF0000"/>
                </a:solidFill>
                <a:latin typeface="Arial" charset="0"/>
              </a:rPr>
              <a:t>in einer Wohnung </a:t>
            </a:r>
            <a:r>
              <a:rPr lang="de-DE" sz="1600" b="1" dirty="0">
                <a:solidFill>
                  <a:srgbClr val="FF0000"/>
                </a:solidFill>
                <a:latin typeface="Arial" charset="0"/>
              </a:rPr>
              <a:t>oder einem gegen Einblick </a:t>
            </a:r>
            <a:r>
              <a:rPr lang="de-DE" sz="1600" b="1" dirty="0" smtClean="0">
                <a:solidFill>
                  <a:srgbClr val="FF0000"/>
                </a:solidFill>
                <a:latin typeface="Arial" charset="0"/>
              </a:rPr>
              <a:t/>
            </a:r>
            <a:br>
              <a:rPr lang="de-DE" sz="1600" b="1" dirty="0" smtClean="0">
                <a:solidFill>
                  <a:srgbClr val="FF0000"/>
                </a:solidFill>
                <a:latin typeface="Arial" charset="0"/>
              </a:rPr>
            </a:br>
            <a:r>
              <a:rPr lang="de-DE" sz="2400" b="1" dirty="0" smtClean="0">
                <a:solidFill>
                  <a:srgbClr val="FF0000"/>
                </a:solidFill>
                <a:latin typeface="Arial" charset="0"/>
              </a:rPr>
              <a:t>besonders </a:t>
            </a:r>
            <a:r>
              <a:rPr lang="de-DE" sz="2400" b="1" dirty="0">
                <a:solidFill>
                  <a:srgbClr val="FF0000"/>
                </a:solidFill>
                <a:latin typeface="Arial" charset="0"/>
              </a:rPr>
              <a:t>geschützten </a:t>
            </a:r>
            <a:r>
              <a:rPr lang="de-DE" sz="2400" b="1" dirty="0" smtClean="0">
                <a:solidFill>
                  <a:srgbClr val="FF0000"/>
                </a:solidFill>
                <a:latin typeface="Arial" charset="0"/>
              </a:rPr>
              <a:t>Raum</a:t>
            </a:r>
            <a:endParaRPr lang="de-DE" sz="1600" dirty="0">
              <a:solidFill>
                <a:srgbClr val="000000"/>
              </a:solidFill>
              <a:latin typeface="Arial" charset="0"/>
            </a:endParaRPr>
          </a:p>
          <a:p>
            <a:pPr marL="1028700" lvl="1">
              <a:buFontTx/>
              <a:buBlip>
                <a:blip r:embed="rId5"/>
              </a:buBlip>
            </a:pPr>
            <a:r>
              <a:rPr lang="de-DE" sz="1600" dirty="0" smtClean="0">
                <a:solidFill>
                  <a:srgbClr val="000000"/>
                </a:solidFill>
                <a:latin typeface="Arial" charset="0"/>
              </a:rPr>
              <a:t>die </a:t>
            </a:r>
            <a:r>
              <a:rPr lang="de-DE" sz="1600" dirty="0">
                <a:solidFill>
                  <a:srgbClr val="000000"/>
                </a:solidFill>
                <a:latin typeface="Arial" charset="0"/>
              </a:rPr>
              <a:t>die </a:t>
            </a:r>
            <a:r>
              <a:rPr lang="de-DE" sz="2400" b="1" dirty="0">
                <a:solidFill>
                  <a:srgbClr val="FF0000"/>
                </a:solidFill>
                <a:latin typeface="Arial" charset="0"/>
              </a:rPr>
              <a:t>Hilflosigkeit einer anderen Person </a:t>
            </a:r>
            <a:r>
              <a:rPr lang="de-DE" sz="1600" b="1" dirty="0">
                <a:solidFill>
                  <a:srgbClr val="FF0000"/>
                </a:solidFill>
                <a:latin typeface="Arial" charset="0"/>
              </a:rPr>
              <a:t>zur Schau </a:t>
            </a:r>
            <a:r>
              <a:rPr lang="de-DE" sz="1600" b="1" dirty="0" smtClean="0">
                <a:solidFill>
                  <a:srgbClr val="FF0000"/>
                </a:solidFill>
                <a:latin typeface="Arial" charset="0"/>
              </a:rPr>
              <a:t>stellen,</a:t>
            </a:r>
          </a:p>
          <a:p>
            <a:pPr marL="1028700" lvl="1">
              <a:buFontTx/>
              <a:buBlip>
                <a:blip r:embed="rId5"/>
              </a:buBlip>
            </a:pPr>
            <a:r>
              <a:rPr lang="de-DE" sz="1600" dirty="0" smtClean="0">
                <a:solidFill>
                  <a:srgbClr val="000000"/>
                </a:solidFill>
                <a:latin typeface="Arial" charset="0"/>
              </a:rPr>
              <a:t>auch </a:t>
            </a:r>
            <a:r>
              <a:rPr lang="de-DE" sz="2400" b="1" dirty="0" smtClean="0">
                <a:solidFill>
                  <a:srgbClr val="FF0000"/>
                </a:solidFill>
                <a:latin typeface="Arial" charset="0"/>
              </a:rPr>
              <a:t>unbefugte </a:t>
            </a:r>
            <a:r>
              <a:rPr lang="de-DE" sz="2400" b="1" dirty="0">
                <a:solidFill>
                  <a:srgbClr val="FF0000"/>
                </a:solidFill>
                <a:latin typeface="Arial" charset="0"/>
              </a:rPr>
              <a:t>Weitergabe</a:t>
            </a:r>
            <a:r>
              <a:rPr lang="de-DE" sz="1600" dirty="0">
                <a:solidFill>
                  <a:srgbClr val="000000"/>
                </a:solidFill>
                <a:latin typeface="Arial" charset="0"/>
              </a:rPr>
              <a:t> </a:t>
            </a:r>
            <a:r>
              <a:rPr lang="de-DE" sz="1600" dirty="0" smtClean="0">
                <a:solidFill>
                  <a:srgbClr val="000000"/>
                </a:solidFill>
                <a:latin typeface="Arial" charset="0"/>
              </a:rPr>
              <a:t>von </a:t>
            </a:r>
            <a:r>
              <a:rPr lang="de-DE" sz="1600" dirty="0">
                <a:solidFill>
                  <a:srgbClr val="000000"/>
                </a:solidFill>
                <a:latin typeface="Arial" charset="0"/>
              </a:rPr>
              <a:t>befugt </a:t>
            </a:r>
            <a:r>
              <a:rPr lang="de-DE" sz="1600" dirty="0" smtClean="0">
                <a:solidFill>
                  <a:srgbClr val="000000"/>
                </a:solidFill>
                <a:latin typeface="Arial" charset="0"/>
              </a:rPr>
              <a:t>hergestellten Bildaufnahmen.</a:t>
            </a:r>
            <a:endParaRPr lang="de-DE" sz="1600" dirty="0">
              <a:solidFill>
                <a:srgbClr val="000000"/>
              </a:solidFill>
              <a:latin typeface="Arial" charset="0"/>
            </a:endParaRPr>
          </a:p>
          <a:p>
            <a:pPr marL="1028700" lvl="1">
              <a:buFontTx/>
              <a:buBlip>
                <a:blip r:embed="rId5"/>
              </a:buBlip>
            </a:pPr>
            <a:r>
              <a:rPr lang="de-DE" sz="1600" dirty="0" smtClean="0">
                <a:solidFill>
                  <a:srgbClr val="000000"/>
                </a:solidFill>
                <a:latin typeface="Arial" charset="0"/>
              </a:rPr>
              <a:t>die dem </a:t>
            </a:r>
            <a:r>
              <a:rPr lang="de-DE" sz="2400" b="1" dirty="0">
                <a:solidFill>
                  <a:srgbClr val="FF0000"/>
                </a:solidFill>
                <a:latin typeface="Arial" charset="0"/>
              </a:rPr>
              <a:t>Ansehen der </a:t>
            </a:r>
            <a:r>
              <a:rPr lang="de-DE" sz="2400" b="1" dirty="0" smtClean="0">
                <a:solidFill>
                  <a:srgbClr val="FF0000"/>
                </a:solidFill>
                <a:latin typeface="Arial" charset="0"/>
              </a:rPr>
              <a:t>abgebildeten </a:t>
            </a:r>
            <a:r>
              <a:rPr lang="de-DE" sz="2400" b="1" dirty="0">
                <a:solidFill>
                  <a:srgbClr val="FF0000"/>
                </a:solidFill>
                <a:latin typeface="Arial" charset="0"/>
              </a:rPr>
              <a:t>Person erheblich </a:t>
            </a:r>
            <a:r>
              <a:rPr lang="de-DE" sz="2400" b="1" dirty="0" smtClean="0">
                <a:solidFill>
                  <a:srgbClr val="FF0000"/>
                </a:solidFill>
                <a:latin typeface="Arial" charset="0"/>
              </a:rPr>
              <a:t>schaden</a:t>
            </a:r>
          </a:p>
          <a:p>
            <a:pPr marL="1028700" lvl="1">
              <a:buFontTx/>
              <a:buBlip>
                <a:blip r:embed="rId5"/>
              </a:buBlip>
            </a:pPr>
            <a:r>
              <a:rPr lang="de-DE" sz="1600" dirty="0" smtClean="0">
                <a:solidFill>
                  <a:srgbClr val="000000"/>
                </a:solidFill>
                <a:latin typeface="Arial" charset="0"/>
              </a:rPr>
              <a:t>die </a:t>
            </a:r>
            <a:r>
              <a:rPr lang="de-DE" sz="1600" dirty="0">
                <a:solidFill>
                  <a:srgbClr val="000000"/>
                </a:solidFill>
                <a:latin typeface="Arial" charset="0"/>
              </a:rPr>
              <a:t>die </a:t>
            </a:r>
            <a:r>
              <a:rPr lang="de-DE" sz="2400" b="1" dirty="0" smtClean="0">
                <a:solidFill>
                  <a:srgbClr val="FF0000"/>
                </a:solidFill>
                <a:latin typeface="Arial" charset="0"/>
              </a:rPr>
              <a:t>Nacktheit </a:t>
            </a:r>
            <a:r>
              <a:rPr lang="de-DE" sz="2400" b="1" dirty="0">
                <a:solidFill>
                  <a:srgbClr val="FF0000"/>
                </a:solidFill>
                <a:latin typeface="Arial" charset="0"/>
              </a:rPr>
              <a:t>einer anderen Person unter achtzehn </a:t>
            </a:r>
            <a:r>
              <a:rPr lang="de-DE" sz="2400" b="1" dirty="0" smtClean="0">
                <a:solidFill>
                  <a:srgbClr val="FF0000"/>
                </a:solidFill>
                <a:latin typeface="Arial" charset="0"/>
              </a:rPr>
              <a:t>Jahren</a:t>
            </a:r>
            <a:r>
              <a:rPr lang="de-DE" sz="2400" dirty="0" smtClean="0">
                <a:solidFill>
                  <a:srgbClr val="FF0000"/>
                </a:solidFill>
                <a:latin typeface="Arial" charset="0"/>
              </a:rPr>
              <a:t> </a:t>
            </a:r>
            <a:r>
              <a:rPr lang="de-DE" sz="1600" dirty="0">
                <a:solidFill>
                  <a:srgbClr val="000000"/>
                </a:solidFill>
                <a:latin typeface="Arial" charset="0"/>
              </a:rPr>
              <a:t>zum Gegenstand </a:t>
            </a:r>
            <a:r>
              <a:rPr lang="de-DE" sz="1600" dirty="0" smtClean="0">
                <a:solidFill>
                  <a:srgbClr val="000000"/>
                </a:solidFill>
                <a:latin typeface="Arial" charset="0"/>
              </a:rPr>
              <a:t>haben, </a:t>
            </a:r>
            <a:r>
              <a:rPr lang="de-DE" sz="2400" b="1" dirty="0">
                <a:solidFill>
                  <a:srgbClr val="FF0000"/>
                </a:solidFill>
                <a:latin typeface="Arial" charset="0"/>
              </a:rPr>
              <a:t>gegen Entgelt</a:t>
            </a:r>
            <a:r>
              <a:rPr lang="de-DE" sz="2400" dirty="0">
                <a:solidFill>
                  <a:srgbClr val="FF0000"/>
                </a:solidFill>
                <a:latin typeface="Arial" charset="0"/>
              </a:rPr>
              <a:t> </a:t>
            </a:r>
            <a:r>
              <a:rPr lang="de-DE" sz="1600" b="1" dirty="0" smtClean="0">
                <a:solidFill>
                  <a:srgbClr val="FF0000"/>
                </a:solidFill>
                <a:latin typeface="Arial" charset="0"/>
              </a:rPr>
              <a:t>(Herstellung, Anbieten</a:t>
            </a:r>
            <a:r>
              <a:rPr lang="de-DE" sz="1600" dirty="0" smtClean="0">
                <a:solidFill>
                  <a:srgbClr val="FF0000"/>
                </a:solidFill>
                <a:latin typeface="Arial" charset="0"/>
              </a:rPr>
              <a:t> </a:t>
            </a:r>
            <a:r>
              <a:rPr lang="de-DE" sz="1600" dirty="0" smtClean="0">
                <a:solidFill>
                  <a:srgbClr val="000000"/>
                </a:solidFill>
                <a:latin typeface="Arial" charset="0"/>
              </a:rPr>
              <a:t>oder </a:t>
            </a:r>
            <a:r>
              <a:rPr lang="de-DE" sz="1600" b="1" dirty="0" smtClean="0">
                <a:solidFill>
                  <a:srgbClr val="FF0000"/>
                </a:solidFill>
                <a:latin typeface="Arial" charset="0"/>
              </a:rPr>
              <a:t>Verschaffung)</a:t>
            </a:r>
            <a:r>
              <a:rPr lang="de-DE" sz="1600" dirty="0" smtClean="0">
                <a:solidFill>
                  <a:srgbClr val="000000"/>
                </a:solidFill>
                <a:latin typeface="Arial" charset="0"/>
              </a:rPr>
              <a:t>.</a:t>
            </a:r>
            <a:endParaRPr lang="de-DE" sz="1600" dirty="0">
              <a:solidFill>
                <a:srgbClr val="000000"/>
              </a:solidFill>
              <a:latin typeface="Arial" charset="0"/>
            </a:endParaRPr>
          </a:p>
          <a:p>
            <a:endParaRPr lang="de-DE" sz="1200" b="1" dirty="0">
              <a:solidFill>
                <a:srgbClr val="000000"/>
              </a:solidFill>
              <a:latin typeface="Arial" charset="0"/>
            </a:endParaRPr>
          </a:p>
        </p:txBody>
      </p:sp>
    </p:spTree>
    <p:extLst>
      <p:ext uri="{BB962C8B-B14F-4D97-AF65-F5344CB8AC3E}">
        <p14:creationId xmlns:p14="http://schemas.microsoft.com/office/powerpoint/2010/main" val="428314103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21.09.2009 23:40:15&quot;&gt;&lt;Slide id=&quot;256&quot; dur=&quot;1.296875&quot;/&gt;&lt;/Timings&gt;&lt;Timings time=&quot;07.05.2009 23:52:20&quot;&gt;&lt;Slide id=&quot;256&quot; dur=&quot;5.46875&quot;/&gt;&lt;/Timings&gt;&lt;/WMTools&gt;"/>
  <p:tag name="PLEXMETADATA" val="&lt;?xml version=&quot;1.0&quot; encoding=&quot;utf-16&quot;?&gt;&#10;&lt;PresentationMetadata xmlns:xsi=&quot;http://www.w3.org/2001/XMLSchema-instance&quot; xmlns:xsd=&quot;http://www.w3.org/2001/XMLSchema&quot;&gt;&#10;  &lt;TransitionType&gt;Direct&lt;/TransitionType&gt;&#10;  &lt;UniqueID&gt;0&lt;/UniqueID&gt;&#10;  &lt;ShowPreviews&gt;true&lt;/ShowPreviews&gt;&#10;  &lt;ShowReviews&gt;true&lt;/ShowReviews&gt;&#10;  &lt;ShowHeaderTitle xsi:nil=&quot;true&quot; /&gt;&#10;  &lt;ShowHeaderNumber xsi:nil=&quot;true&quot; /&gt;&#10;  &lt;SectionTemplate&gt;Template2&lt;/SectionTemplate&gt;&#10;  &lt;SectionTemplateColor&gt;&#10;    &lt;A&gt;255&lt;/A&gt;&#10;    &lt;R&gt;128&lt;/R&gt;&#10;    &lt;G&gt;128&lt;/G&gt;&#10;    &lt;B&gt;128&lt;/B&gt;&#10;    &lt;ScA&gt;1&lt;/ScA&gt;&#10;    &lt;ScR&gt;0.2158605&lt;/ScR&gt;&#10;    &lt;ScG&gt;0.2158605&lt;/ScG&gt;&#10;    &lt;ScB&gt;0.2158605&lt;/ScB&gt;&#10;  &lt;/SectionTemplateColor&gt;&#10;  &lt;SectionArrangement&gt;Simple&lt;/SectionArrangement&gt;&#10;&lt;/PresentationMetadata&gt;"/>
</p:tagLst>
</file>

<file path=ppt/theme/theme1.xml><?xml version="1.0" encoding="utf-8"?>
<a:theme xmlns:a="http://schemas.openxmlformats.org/drawingml/2006/main" name="1_Standarddesign">
  <a:themeElements>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fontScheme name="Standarddesign">
      <a:majorFont>
        <a:latin typeface="Arial"/>
        <a:ea typeface=""/>
        <a:cs typeface="Times New Roman"/>
      </a:majorFont>
      <a:minorFont>
        <a:latin typeface="Arial"/>
        <a:ea typeface="Arial Unicode MS"/>
        <a:cs typeface="Arial Unicode MS"/>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508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2032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Standarddesign">
  <a:themeElements>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fontScheme name="Standarddesign">
      <a:majorFont>
        <a:latin typeface="Arial"/>
        <a:ea typeface=""/>
        <a:cs typeface="Times New Roman"/>
      </a:majorFont>
      <a:minorFont>
        <a:latin typeface="Arial"/>
        <a:ea typeface="Arial Unicode MS"/>
        <a:cs typeface="Arial Unicode MS"/>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508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2032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Standarddesign">
  <a:themeElements>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fontScheme name="Standarddesign">
      <a:majorFont>
        <a:latin typeface="Arial"/>
        <a:ea typeface=""/>
        <a:cs typeface="Times New Roman"/>
      </a:majorFont>
      <a:minorFont>
        <a:latin typeface="Arial"/>
        <a:ea typeface="Arial Unicode MS"/>
        <a:cs typeface="Arial Unicode MS"/>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508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2032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Standarddesign">
  <a:themeElements>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fontScheme name="Standarddesign">
      <a:majorFont>
        <a:latin typeface="Arial"/>
        <a:ea typeface=""/>
        <a:cs typeface="Times New Roman"/>
      </a:majorFont>
      <a:minorFont>
        <a:latin typeface="Arial"/>
        <a:ea typeface="Arial Unicode MS"/>
        <a:cs typeface="Arial Unicode MS"/>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508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2032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Standarddesign">
  <a:themeElements>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fontScheme name="Standarddesign">
      <a:majorFont>
        <a:latin typeface="Arial"/>
        <a:ea typeface=""/>
        <a:cs typeface="Times New Roman"/>
      </a:majorFont>
      <a:minorFont>
        <a:latin typeface="Arial"/>
        <a:ea typeface="Arial Unicode MS"/>
        <a:cs typeface="Arial Unicode MS"/>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508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2032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Standarddesign">
  <a:themeElements>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fontScheme name="Standarddesign">
      <a:majorFont>
        <a:latin typeface="Arial"/>
        <a:ea typeface=""/>
        <a:cs typeface="Times New Roman"/>
      </a:majorFont>
      <a:minorFont>
        <a:latin typeface="Arial"/>
        <a:ea typeface="Arial Unicode MS"/>
        <a:cs typeface="Arial Unicode MS"/>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508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2032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Standarddesign">
  <a:themeElements>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fontScheme name="Standarddesign">
      <a:majorFont>
        <a:latin typeface="Arial"/>
        <a:ea typeface=""/>
        <a:cs typeface="Times New Roman"/>
      </a:majorFont>
      <a:minorFont>
        <a:latin typeface="Arial"/>
        <a:ea typeface="Arial Unicode MS"/>
        <a:cs typeface="Arial Unicode MS"/>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508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2032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tandarddesign">
  <a:themeElements>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fontScheme name="Standarddesign">
      <a:majorFont>
        <a:latin typeface="Arial"/>
        <a:ea typeface=""/>
        <a:cs typeface="Times New Roman"/>
      </a:majorFont>
      <a:minorFont>
        <a:latin typeface="Arial"/>
        <a:ea typeface="Arial Unicode MS"/>
        <a:cs typeface="Arial Unicode MS"/>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508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2032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Standarddesign">
  <a:themeElements>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fontScheme name="Standarddesign">
      <a:majorFont>
        <a:latin typeface="Arial"/>
        <a:ea typeface=""/>
        <a:cs typeface="Times New Roman"/>
      </a:majorFont>
      <a:minorFont>
        <a:latin typeface="Arial"/>
        <a:ea typeface="Arial Unicode MS"/>
        <a:cs typeface="Arial Unicode MS"/>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508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2032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Standarddesign">
  <a:themeElements>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fontScheme name="Standarddesign">
      <a:majorFont>
        <a:latin typeface="Arial"/>
        <a:ea typeface=""/>
        <a:cs typeface="Times New Roman"/>
      </a:majorFont>
      <a:minorFont>
        <a:latin typeface="Arial"/>
        <a:ea typeface="Arial Unicode MS"/>
        <a:cs typeface="Arial Unicode MS"/>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508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2032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Standarddesign">
  <a:themeElements>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fontScheme name="Standarddesign">
      <a:majorFont>
        <a:latin typeface="Arial"/>
        <a:ea typeface=""/>
        <a:cs typeface="Times New Roman"/>
      </a:majorFont>
      <a:minorFont>
        <a:latin typeface="Arial"/>
        <a:ea typeface="Arial Unicode MS"/>
        <a:cs typeface="Arial Unicode MS"/>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508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2032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Standarddesign">
  <a:themeElements>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fontScheme name="Standarddesign">
      <a:majorFont>
        <a:latin typeface="Arial"/>
        <a:ea typeface=""/>
        <a:cs typeface="Times New Roman"/>
      </a:majorFont>
      <a:minorFont>
        <a:latin typeface="Arial"/>
        <a:ea typeface="Arial Unicode MS"/>
        <a:cs typeface="Arial Unicode MS"/>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508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2032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Standarddesign">
  <a:themeElements>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fontScheme name="Standarddesign">
      <a:majorFont>
        <a:latin typeface="Arial"/>
        <a:ea typeface=""/>
        <a:cs typeface="Times New Roman"/>
      </a:majorFont>
      <a:minorFont>
        <a:latin typeface="Arial"/>
        <a:ea typeface="Arial Unicode MS"/>
        <a:cs typeface="Arial Unicode MS"/>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508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2032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Standarddesign">
  <a:themeElements>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fontScheme name="Standarddesign">
      <a:majorFont>
        <a:latin typeface="Arial"/>
        <a:ea typeface=""/>
        <a:cs typeface="Times New Roman"/>
      </a:majorFont>
      <a:minorFont>
        <a:latin typeface="Arial"/>
        <a:ea typeface="Arial Unicode MS"/>
        <a:cs typeface="Arial Unicode MS"/>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508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2032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Standarddesign">
  <a:themeElements>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fontScheme name="Standarddesign">
      <a:majorFont>
        <a:latin typeface="Arial"/>
        <a:ea typeface=""/>
        <a:cs typeface="Times New Roman"/>
      </a:majorFont>
      <a:minorFont>
        <a:latin typeface="Arial"/>
        <a:ea typeface="Arial Unicode MS"/>
        <a:cs typeface="Arial Unicode MS"/>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508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2032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0</TotalTime>
  <Words>3192</Words>
  <Application>Microsoft Office PowerPoint</Application>
  <PresentationFormat>Benutzerdefiniert</PresentationFormat>
  <Paragraphs>384</Paragraphs>
  <Slides>28</Slides>
  <Notes>28</Notes>
  <HiddenSlides>0</HiddenSlides>
  <MMClips>5</MMClips>
  <ScaleCrop>false</ScaleCrop>
  <HeadingPairs>
    <vt:vector size="8" baseType="variant">
      <vt:variant>
        <vt:lpstr>Verwendete Schriftarten</vt:lpstr>
      </vt:variant>
      <vt:variant>
        <vt:i4>7</vt:i4>
      </vt:variant>
      <vt:variant>
        <vt:lpstr>Design</vt:lpstr>
      </vt:variant>
      <vt:variant>
        <vt:i4>15</vt:i4>
      </vt:variant>
      <vt:variant>
        <vt:lpstr>Folientitel</vt:lpstr>
      </vt:variant>
      <vt:variant>
        <vt:i4>28</vt:i4>
      </vt:variant>
      <vt:variant>
        <vt:lpstr>Zielgruppenorientierte Präsentationen</vt:lpstr>
      </vt:variant>
      <vt:variant>
        <vt:i4>1</vt:i4>
      </vt:variant>
    </vt:vector>
  </HeadingPairs>
  <TitlesOfParts>
    <vt:vector size="51" baseType="lpstr">
      <vt:lpstr>Arial Unicode MS</vt:lpstr>
      <vt:lpstr>Verdana</vt:lpstr>
      <vt:lpstr>Times New Roman</vt:lpstr>
      <vt:lpstr>Wingdings</vt:lpstr>
      <vt:lpstr>Arial</vt:lpstr>
      <vt:lpstr>Symbol</vt:lpstr>
      <vt:lpstr>JasmineUPC</vt:lpstr>
      <vt:lpstr>1_Standarddesign</vt:lpstr>
      <vt:lpstr>2_Standarddesign</vt:lpstr>
      <vt:lpstr>3_Standarddesign</vt:lpstr>
      <vt:lpstr>4_Standarddesign</vt:lpstr>
      <vt:lpstr>5_Standarddesign</vt:lpstr>
      <vt:lpstr>6_Standarddesign</vt:lpstr>
      <vt:lpstr>7_Standarddesign</vt:lpstr>
      <vt:lpstr>8_Standarddesign</vt:lpstr>
      <vt:lpstr>9_Standarddesign</vt:lpstr>
      <vt:lpstr>10_Standarddesign</vt:lpstr>
      <vt:lpstr>11_Standarddesign</vt:lpstr>
      <vt:lpstr>12_Standarddesign</vt:lpstr>
      <vt:lpstr>13_Standarddesign</vt:lpstr>
      <vt:lpstr>14_Standarddesign</vt:lpstr>
      <vt:lpstr>15_Standarddesign</vt:lpstr>
      <vt:lpstr>Durchblick im digitalen Leben</vt:lpstr>
      <vt:lpstr>PowerPoint-Präsentation</vt:lpstr>
      <vt:lpstr>Nutzen &amp; Nebenwirkungen</vt:lpstr>
      <vt:lpstr>Problem: Digitale Kommunikation</vt:lpstr>
      <vt:lpstr>Fake News / Hate Speech</vt:lpstr>
      <vt:lpstr>Onlinemobbing = Mobbing2</vt:lpstr>
      <vt:lpstr>Cybermobbing: Was tun?</vt:lpstr>
      <vt:lpstr>Cybermobbing: Was tun?</vt:lpstr>
      <vt:lpstr>Das Recht am eigenen Bild</vt:lpstr>
      <vt:lpstr>Chatregeln</vt:lpstr>
      <vt:lpstr>Cybermobbing 2017: Instagram #Beichten</vt:lpstr>
      <vt:lpstr>Onlinemobbing: „…ey, war doch nur Spaß!“</vt:lpstr>
      <vt:lpstr>Sexting - Think before you post</vt:lpstr>
      <vt:lpstr>Sexting! [Sex + Texting]</vt:lpstr>
      <vt:lpstr>Das Exponentialprinzip</vt:lpstr>
      <vt:lpstr>PowerPoint-Präsentation</vt:lpstr>
      <vt:lpstr>Bildschirmsperre?</vt:lpstr>
      <vt:lpstr>Was ist ein sicheres Passwort?</vt:lpstr>
      <vt:lpstr>Vorsicht vor Fake Accounts! Das Laura-Experiment</vt:lpstr>
      <vt:lpstr>Instagram</vt:lpstr>
      <vt:lpstr>Snapchat</vt:lpstr>
      <vt:lpstr>Snapchat Registrierung</vt:lpstr>
      <vt:lpstr>Snapchat Einstellungen</vt:lpstr>
      <vt:lpstr>Snapchat Ortung</vt:lpstr>
      <vt:lpstr>WhatsApp</vt:lpstr>
      <vt:lpstr>Musical.ly</vt:lpstr>
      <vt:lpstr>Basics: Sicher in digitalen Netzwerken</vt:lpstr>
      <vt:lpstr>Online-Hilfe</vt:lpstr>
      <vt:lpstr>SSA 45min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GBS Computer &amp; Internet Leitfaden für Schüler, Eltern und Lehrer THEMEN:   Privatsphäre und Datenschutz  Viren und andere Schädlinge  Downloads und Urheberrecht  Trickbetrüger im Internet  Sichere Passwörter  Datensicherheit  Sicherheit von WLAN-Netzen  Online-Banking  Jugendschutz und Medienerziehung am PC</dc:title>
  <dc:creator>Günter Steppich</dc:creator>
  <cp:lastModifiedBy>Günter Steppich</cp:lastModifiedBy>
  <cp:revision>2255</cp:revision>
  <cp:lastPrinted>1601-01-01T00:00:00Z</cp:lastPrinted>
  <dcterms:created xsi:type="dcterms:W3CDTF">2008-09-29T20:26:18Z</dcterms:created>
  <dcterms:modified xsi:type="dcterms:W3CDTF">2019-02-14T17:07:18Z</dcterms:modified>
</cp:coreProperties>
</file>